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72" r:id="rId5"/>
    <p:sldMasterId id="2147483684" r:id="rId6"/>
  </p:sldMasterIdLst>
  <p:notesMasterIdLst>
    <p:notesMasterId r:id="rId42"/>
  </p:notesMasterIdLst>
  <p:sldIdLst>
    <p:sldId id="455" r:id="rId7"/>
    <p:sldId id="368" r:id="rId8"/>
    <p:sldId id="457" r:id="rId9"/>
    <p:sldId id="456" r:id="rId10"/>
    <p:sldId id="362" r:id="rId11"/>
    <p:sldId id="373" r:id="rId12"/>
    <p:sldId id="352" r:id="rId13"/>
    <p:sldId id="390" r:id="rId14"/>
    <p:sldId id="449" r:id="rId15"/>
    <p:sldId id="398" r:id="rId16"/>
    <p:sldId id="436" r:id="rId17"/>
    <p:sldId id="399" r:id="rId18"/>
    <p:sldId id="445" r:id="rId19"/>
    <p:sldId id="446" r:id="rId20"/>
    <p:sldId id="396" r:id="rId21"/>
    <p:sldId id="440" r:id="rId22"/>
    <p:sldId id="442" r:id="rId23"/>
    <p:sldId id="441" r:id="rId24"/>
    <p:sldId id="400" r:id="rId25"/>
    <p:sldId id="386" r:id="rId26"/>
    <p:sldId id="448" r:id="rId27"/>
    <p:sldId id="458" r:id="rId28"/>
    <p:sldId id="460" r:id="rId29"/>
    <p:sldId id="459" r:id="rId30"/>
    <p:sldId id="376" r:id="rId31"/>
    <p:sldId id="461" r:id="rId32"/>
    <p:sldId id="363" r:id="rId33"/>
    <p:sldId id="366" r:id="rId34"/>
    <p:sldId id="432" r:id="rId35"/>
    <p:sldId id="364" r:id="rId36"/>
    <p:sldId id="359" r:id="rId37"/>
    <p:sldId id="439" r:id="rId38"/>
    <p:sldId id="443" r:id="rId39"/>
    <p:sldId id="369" r:id="rId40"/>
    <p:sldId id="32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6467"/>
    <a:srgbClr val="215968"/>
    <a:srgbClr val="FE7835"/>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s, Monique" userId="5fd9b0c0-b873-4b81-9dc7-b5764593826c" providerId="ADAL" clId="{BAE90C2D-D334-4598-BC1E-7EADAA830B48}"/>
    <pc:docChg chg="modSld sldOrd">
      <pc:chgData name="Vos, Monique" userId="5fd9b0c0-b873-4b81-9dc7-b5764593826c" providerId="ADAL" clId="{BAE90C2D-D334-4598-BC1E-7EADAA830B48}" dt="2025-05-14T10:36:40.424" v="5" actId="13822"/>
      <pc:docMkLst>
        <pc:docMk/>
      </pc:docMkLst>
      <pc:sldChg chg="addSp modSp mod">
        <pc:chgData name="Vos, Monique" userId="5fd9b0c0-b873-4b81-9dc7-b5764593826c" providerId="ADAL" clId="{BAE90C2D-D334-4598-BC1E-7EADAA830B48}" dt="2025-05-14T10:36:40.424" v="5" actId="13822"/>
        <pc:sldMkLst>
          <pc:docMk/>
          <pc:sldMk cId="3619051998" sldId="445"/>
        </pc:sldMkLst>
        <pc:cxnChg chg="add mod">
          <ac:chgData name="Vos, Monique" userId="5fd9b0c0-b873-4b81-9dc7-b5764593826c" providerId="ADAL" clId="{BAE90C2D-D334-4598-BC1E-7EADAA830B48}" dt="2025-05-14T10:36:40.424" v="5" actId="13822"/>
          <ac:cxnSpMkLst>
            <pc:docMk/>
            <pc:sldMk cId="3619051998" sldId="445"/>
            <ac:cxnSpMk id="3" creationId="{6C575BE3-76D1-9BF2-9241-B6581514EEA7}"/>
          </ac:cxnSpMkLst>
        </pc:cxnChg>
      </pc:sldChg>
      <pc:sldChg chg="ord">
        <pc:chgData name="Vos, Monique" userId="5fd9b0c0-b873-4b81-9dc7-b5764593826c" providerId="ADAL" clId="{BAE90C2D-D334-4598-BC1E-7EADAA830B48}" dt="2025-05-13T13:28:41.098" v="1"/>
        <pc:sldMkLst>
          <pc:docMk/>
          <pc:sldMk cId="3298938795" sldId="459"/>
        </pc:sldMkLst>
      </pc:sldChg>
    </pc:docChg>
  </pc:docChgLst>
  <pc:docChgLst>
    <pc:chgData name="Vos, Monique" userId="5fd9b0c0-b873-4b81-9dc7-b5764593826c" providerId="ADAL" clId="{6F554ABD-5AA0-4AF8-AF16-669DBA9024FA}"/>
    <pc:docChg chg="undo custSel addSld delSld modSld sldOrd delMainMaster">
      <pc:chgData name="Vos, Monique" userId="5fd9b0c0-b873-4b81-9dc7-b5764593826c" providerId="ADAL" clId="{6F554ABD-5AA0-4AF8-AF16-669DBA9024FA}" dt="2025-04-24T19:21:31.934" v="1717" actId="20577"/>
      <pc:docMkLst>
        <pc:docMk/>
      </pc:docMkLst>
      <pc:sldChg chg="addSp delSp modSp del mod">
        <pc:chgData name="Vos, Monique" userId="5fd9b0c0-b873-4b81-9dc7-b5764593826c" providerId="ADAL" clId="{6F554ABD-5AA0-4AF8-AF16-669DBA9024FA}" dt="2025-04-24T13:48:43.433" v="245" actId="47"/>
        <pc:sldMkLst>
          <pc:docMk/>
          <pc:sldMk cId="2124404400" sldId="265"/>
        </pc:sldMkLst>
        <pc:spChg chg="mod">
          <ac:chgData name="Vos, Monique" userId="5fd9b0c0-b873-4b81-9dc7-b5764593826c" providerId="ADAL" clId="{6F554ABD-5AA0-4AF8-AF16-669DBA9024FA}" dt="2025-04-24T13:37:11.967" v="93" actId="207"/>
          <ac:spMkLst>
            <pc:docMk/>
            <pc:sldMk cId="2124404400" sldId="265"/>
            <ac:spMk id="2" creationId="{2509524C-3804-426C-A5C9-8D7DA9CC4A83}"/>
          </ac:spMkLst>
        </pc:spChg>
        <pc:spChg chg="add del mod">
          <ac:chgData name="Vos, Monique" userId="5fd9b0c0-b873-4b81-9dc7-b5764593826c" providerId="ADAL" clId="{6F554ABD-5AA0-4AF8-AF16-669DBA9024FA}" dt="2025-04-24T13:32:02.878" v="17" actId="478"/>
          <ac:spMkLst>
            <pc:docMk/>
            <pc:sldMk cId="2124404400" sldId="265"/>
            <ac:spMk id="4" creationId="{77B150C6-65F4-D660-49FB-DD3E50F0E05A}"/>
          </ac:spMkLst>
        </pc:spChg>
        <pc:spChg chg="add mod">
          <ac:chgData name="Vos, Monique" userId="5fd9b0c0-b873-4b81-9dc7-b5764593826c" providerId="ADAL" clId="{6F554ABD-5AA0-4AF8-AF16-669DBA9024FA}" dt="2025-04-24T13:37:22.940" v="94" actId="1076"/>
          <ac:spMkLst>
            <pc:docMk/>
            <pc:sldMk cId="2124404400" sldId="265"/>
            <ac:spMk id="8" creationId="{8A11724B-78A2-F0F6-7F05-0D40C4CD30DB}"/>
          </ac:spMkLst>
        </pc:spChg>
        <pc:picChg chg="mod">
          <ac:chgData name="Vos, Monique" userId="5fd9b0c0-b873-4b81-9dc7-b5764593826c" providerId="ADAL" clId="{6F554ABD-5AA0-4AF8-AF16-669DBA9024FA}" dt="2025-04-24T13:38:48.325" v="108" actId="1076"/>
          <ac:picMkLst>
            <pc:docMk/>
            <pc:sldMk cId="2124404400" sldId="265"/>
            <ac:picMk id="3" creationId="{CF0B7D24-B29D-464E-B69A-DD86E2F574C7}"/>
          </ac:picMkLst>
        </pc:picChg>
        <pc:picChg chg="mod">
          <ac:chgData name="Vos, Monique" userId="5fd9b0c0-b873-4b81-9dc7-b5764593826c" providerId="ADAL" clId="{6F554ABD-5AA0-4AF8-AF16-669DBA9024FA}" dt="2025-04-24T13:38:51.666" v="109" actId="1076"/>
          <ac:picMkLst>
            <pc:docMk/>
            <pc:sldMk cId="2124404400" sldId="265"/>
            <ac:picMk id="5" creationId="{B8CE5E29-E0BD-40BD-AF2D-B176451489E4}"/>
          </ac:picMkLst>
        </pc:picChg>
        <pc:picChg chg="add mod ord">
          <ac:chgData name="Vos, Monique" userId="5fd9b0c0-b873-4b81-9dc7-b5764593826c" providerId="ADAL" clId="{6F554ABD-5AA0-4AF8-AF16-669DBA9024FA}" dt="2025-04-24T13:38:45.265" v="107" actId="1076"/>
          <ac:picMkLst>
            <pc:docMk/>
            <pc:sldMk cId="2124404400" sldId="265"/>
            <ac:picMk id="9" creationId="{09BBA619-7CB4-492E-89B4-6836B052F423}"/>
          </ac:picMkLst>
        </pc:picChg>
        <pc:picChg chg="del mod">
          <ac:chgData name="Vos, Monique" userId="5fd9b0c0-b873-4b81-9dc7-b5764593826c" providerId="ADAL" clId="{6F554ABD-5AA0-4AF8-AF16-669DBA9024FA}" dt="2025-04-24T13:35:47.624" v="86" actId="478"/>
          <ac:picMkLst>
            <pc:docMk/>
            <pc:sldMk cId="2124404400" sldId="265"/>
            <ac:picMk id="51" creationId="{BC889518-68C5-4C33-AD0D-DA7601CD0825}"/>
          </ac:picMkLst>
        </pc:picChg>
      </pc:sldChg>
      <pc:sldChg chg="del">
        <pc:chgData name="Vos, Monique" userId="5fd9b0c0-b873-4b81-9dc7-b5764593826c" providerId="ADAL" clId="{6F554ABD-5AA0-4AF8-AF16-669DBA9024FA}" dt="2025-04-24T15:28:52.589" v="863" actId="2696"/>
        <pc:sldMkLst>
          <pc:docMk/>
          <pc:sldMk cId="4111638730" sldId="276"/>
        </pc:sldMkLst>
      </pc:sldChg>
      <pc:sldChg chg="addSp modSp mod ord">
        <pc:chgData name="Vos, Monique" userId="5fd9b0c0-b873-4b81-9dc7-b5764593826c" providerId="ADAL" clId="{6F554ABD-5AA0-4AF8-AF16-669DBA9024FA}" dt="2025-04-24T19:16:28.323" v="1569" actId="20577"/>
        <pc:sldMkLst>
          <pc:docMk/>
          <pc:sldMk cId="2161752950" sldId="324"/>
        </pc:sldMkLst>
        <pc:spChg chg="add mod">
          <ac:chgData name="Vos, Monique" userId="5fd9b0c0-b873-4b81-9dc7-b5764593826c" providerId="ADAL" clId="{6F554ABD-5AA0-4AF8-AF16-669DBA9024FA}" dt="2025-04-24T18:14:08.713" v="1514" actId="1076"/>
          <ac:spMkLst>
            <pc:docMk/>
            <pc:sldMk cId="2161752950" sldId="324"/>
            <ac:spMk id="2" creationId="{244EC37C-5117-2D88-4BB0-7787091DCD10}"/>
          </ac:spMkLst>
        </pc:spChg>
        <pc:spChg chg="mod">
          <ac:chgData name="Vos, Monique" userId="5fd9b0c0-b873-4b81-9dc7-b5764593826c" providerId="ADAL" clId="{6F554ABD-5AA0-4AF8-AF16-669DBA9024FA}" dt="2025-04-24T19:16:28.323" v="1569" actId="20577"/>
          <ac:spMkLst>
            <pc:docMk/>
            <pc:sldMk cId="2161752950" sldId="324"/>
            <ac:spMk id="32" creationId="{9A1A0956-8B2D-40FD-93F7-268711F7236D}"/>
          </ac:spMkLst>
        </pc:spChg>
        <pc:picChg chg="add mod">
          <ac:chgData name="Vos, Monique" userId="5fd9b0c0-b873-4b81-9dc7-b5764593826c" providerId="ADAL" clId="{6F554ABD-5AA0-4AF8-AF16-669DBA9024FA}" dt="2025-04-24T18:14:18.780" v="1516" actId="1076"/>
          <ac:picMkLst>
            <pc:docMk/>
            <pc:sldMk cId="2161752950" sldId="324"/>
            <ac:picMk id="5" creationId="{45BD2CD3-73EC-7045-A7C5-BD9BD38C63BB}"/>
          </ac:picMkLst>
        </pc:picChg>
        <pc:picChg chg="add mod">
          <ac:chgData name="Vos, Monique" userId="5fd9b0c0-b873-4b81-9dc7-b5764593826c" providerId="ADAL" clId="{6F554ABD-5AA0-4AF8-AF16-669DBA9024FA}" dt="2025-04-24T18:14:13.942" v="1515" actId="1076"/>
          <ac:picMkLst>
            <pc:docMk/>
            <pc:sldMk cId="2161752950" sldId="324"/>
            <ac:picMk id="7" creationId="{CDF18BD7-A980-5C6A-83F5-C15D72C07C5D}"/>
          </ac:picMkLst>
        </pc:picChg>
        <pc:picChg chg="mod">
          <ac:chgData name="Vos, Monique" userId="5fd9b0c0-b873-4b81-9dc7-b5764593826c" providerId="ADAL" clId="{6F554ABD-5AA0-4AF8-AF16-669DBA9024FA}" dt="2025-04-24T18:15:37.491" v="1520" actId="1076"/>
          <ac:picMkLst>
            <pc:docMk/>
            <pc:sldMk cId="2161752950" sldId="324"/>
            <ac:picMk id="96" creationId="{E52D3FC3-4C08-42B7-B514-C36598C07D73}"/>
          </ac:picMkLst>
        </pc:picChg>
      </pc:sldChg>
      <pc:sldChg chg="del">
        <pc:chgData name="Vos, Monique" userId="5fd9b0c0-b873-4b81-9dc7-b5764593826c" providerId="ADAL" clId="{6F554ABD-5AA0-4AF8-AF16-669DBA9024FA}" dt="2025-04-24T14:46:15.721" v="746" actId="2696"/>
        <pc:sldMkLst>
          <pc:docMk/>
          <pc:sldMk cId="3997755241" sldId="337"/>
        </pc:sldMkLst>
      </pc:sldChg>
      <pc:sldChg chg="del">
        <pc:chgData name="Vos, Monique" userId="5fd9b0c0-b873-4b81-9dc7-b5764593826c" providerId="ADAL" clId="{6F554ABD-5AA0-4AF8-AF16-669DBA9024FA}" dt="2025-04-24T15:30:05.951" v="869" actId="47"/>
        <pc:sldMkLst>
          <pc:docMk/>
          <pc:sldMk cId="3887697798" sldId="339"/>
        </pc:sldMkLst>
      </pc:sldChg>
      <pc:sldChg chg="del">
        <pc:chgData name="Vos, Monique" userId="5fd9b0c0-b873-4b81-9dc7-b5764593826c" providerId="ADAL" clId="{6F554ABD-5AA0-4AF8-AF16-669DBA9024FA}" dt="2025-04-24T15:03:43.149" v="789" actId="2696"/>
        <pc:sldMkLst>
          <pc:docMk/>
          <pc:sldMk cId="3952782578" sldId="347"/>
        </pc:sldMkLst>
      </pc:sldChg>
      <pc:sldChg chg="del">
        <pc:chgData name="Vos, Monique" userId="5fd9b0c0-b873-4b81-9dc7-b5764593826c" providerId="ADAL" clId="{6F554ABD-5AA0-4AF8-AF16-669DBA9024FA}" dt="2025-04-24T14:45:57.037" v="743" actId="2696"/>
        <pc:sldMkLst>
          <pc:docMk/>
          <pc:sldMk cId="1250806242" sldId="349"/>
        </pc:sldMkLst>
      </pc:sldChg>
      <pc:sldChg chg="mod ord modShow">
        <pc:chgData name="Vos, Monique" userId="5fd9b0c0-b873-4b81-9dc7-b5764593826c" providerId="ADAL" clId="{6F554ABD-5AA0-4AF8-AF16-669DBA9024FA}" dt="2025-04-24T14:45:29.713" v="740" actId="729"/>
        <pc:sldMkLst>
          <pc:docMk/>
          <pc:sldMk cId="871660407" sldId="352"/>
        </pc:sldMkLst>
      </pc:sldChg>
      <pc:sldChg chg="del">
        <pc:chgData name="Vos, Monique" userId="5fd9b0c0-b873-4b81-9dc7-b5764593826c" providerId="ADAL" clId="{6F554ABD-5AA0-4AF8-AF16-669DBA9024FA}" dt="2025-04-24T14:46:26.173" v="747" actId="2696"/>
        <pc:sldMkLst>
          <pc:docMk/>
          <pc:sldMk cId="3113318823" sldId="354"/>
        </pc:sldMkLst>
      </pc:sldChg>
      <pc:sldChg chg="del">
        <pc:chgData name="Vos, Monique" userId="5fd9b0c0-b873-4b81-9dc7-b5764593826c" providerId="ADAL" clId="{6F554ABD-5AA0-4AF8-AF16-669DBA9024FA}" dt="2025-04-24T14:46:12.059" v="745" actId="2696"/>
        <pc:sldMkLst>
          <pc:docMk/>
          <pc:sldMk cId="4164294522" sldId="357"/>
        </pc:sldMkLst>
      </pc:sldChg>
      <pc:sldChg chg="mod modShow">
        <pc:chgData name="Vos, Monique" userId="5fd9b0c0-b873-4b81-9dc7-b5764593826c" providerId="ADAL" clId="{6F554ABD-5AA0-4AF8-AF16-669DBA9024FA}" dt="2025-04-24T15:12:17.103" v="823" actId="729"/>
        <pc:sldMkLst>
          <pc:docMk/>
          <pc:sldMk cId="3974774802" sldId="359"/>
        </pc:sldMkLst>
      </pc:sldChg>
      <pc:sldChg chg="addSp delSp modSp mod ord modTransition modAnim">
        <pc:chgData name="Vos, Monique" userId="5fd9b0c0-b873-4b81-9dc7-b5764593826c" providerId="ADAL" clId="{6F554ABD-5AA0-4AF8-AF16-669DBA9024FA}" dt="2025-04-24T18:23:30.931" v="1552" actId="1076"/>
        <pc:sldMkLst>
          <pc:docMk/>
          <pc:sldMk cId="2357736126" sldId="362"/>
        </pc:sldMkLst>
        <pc:spChg chg="mod">
          <ac:chgData name="Vos, Monique" userId="5fd9b0c0-b873-4b81-9dc7-b5764593826c" providerId="ADAL" clId="{6F554ABD-5AA0-4AF8-AF16-669DBA9024FA}" dt="2025-04-24T18:23:05.189" v="1549" actId="1076"/>
          <ac:spMkLst>
            <pc:docMk/>
            <pc:sldMk cId="2357736126" sldId="362"/>
            <ac:spMk id="2" creationId="{2509524C-3804-426C-A5C9-8D7DA9CC4A83}"/>
          </ac:spMkLst>
        </pc:spChg>
        <pc:spChg chg="mod">
          <ac:chgData name="Vos, Monique" userId="5fd9b0c0-b873-4b81-9dc7-b5764593826c" providerId="ADAL" clId="{6F554ABD-5AA0-4AF8-AF16-669DBA9024FA}" dt="2025-04-24T18:21:44.461" v="1543" actId="1076"/>
          <ac:spMkLst>
            <pc:docMk/>
            <pc:sldMk cId="2357736126" sldId="362"/>
            <ac:spMk id="3" creationId="{A9CF7EE0-AB32-431A-B454-8D6DE1DA69E0}"/>
          </ac:spMkLst>
        </pc:spChg>
        <pc:spChg chg="add del">
          <ac:chgData name="Vos, Monique" userId="5fd9b0c0-b873-4b81-9dc7-b5764593826c" providerId="ADAL" clId="{6F554ABD-5AA0-4AF8-AF16-669DBA9024FA}" dt="2025-04-24T14:29:55.558" v="703" actId="478"/>
          <ac:spMkLst>
            <pc:docMk/>
            <pc:sldMk cId="2357736126" sldId="362"/>
            <ac:spMk id="4" creationId="{90FE69A3-7421-AC0F-2E33-9233C2FC6789}"/>
          </ac:spMkLst>
        </pc:spChg>
        <pc:spChg chg="add del mod">
          <ac:chgData name="Vos, Monique" userId="5fd9b0c0-b873-4b81-9dc7-b5764593826c" providerId="ADAL" clId="{6F554ABD-5AA0-4AF8-AF16-669DBA9024FA}" dt="2025-04-24T14:35:34.276" v="716" actId="478"/>
          <ac:spMkLst>
            <pc:docMk/>
            <pc:sldMk cId="2357736126" sldId="362"/>
            <ac:spMk id="6" creationId="{778518DD-070F-61B2-2A01-6DE1192ED701}"/>
          </ac:spMkLst>
        </pc:spChg>
        <pc:picChg chg="mod">
          <ac:chgData name="Vos, Monique" userId="5fd9b0c0-b873-4b81-9dc7-b5764593826c" providerId="ADAL" clId="{6F554ABD-5AA0-4AF8-AF16-669DBA9024FA}" dt="2025-04-24T18:23:30.931" v="1552" actId="1076"/>
          <ac:picMkLst>
            <pc:docMk/>
            <pc:sldMk cId="2357736126" sldId="362"/>
            <ac:picMk id="5" creationId="{B8CE5E29-E0BD-40BD-AF2D-B176451489E4}"/>
          </ac:picMkLst>
        </pc:picChg>
      </pc:sldChg>
      <pc:sldChg chg="modSp mod ord">
        <pc:chgData name="Vos, Monique" userId="5fd9b0c0-b873-4b81-9dc7-b5764593826c" providerId="ADAL" clId="{6F554ABD-5AA0-4AF8-AF16-669DBA9024FA}" dt="2025-04-24T19:21:31.934" v="1717" actId="20577"/>
        <pc:sldMkLst>
          <pc:docMk/>
          <pc:sldMk cId="0" sldId="363"/>
        </pc:sldMkLst>
        <pc:spChg chg="mod">
          <ac:chgData name="Vos, Monique" userId="5fd9b0c0-b873-4b81-9dc7-b5764593826c" providerId="ADAL" clId="{6F554ABD-5AA0-4AF8-AF16-669DBA9024FA}" dt="2025-04-24T19:21:31.934" v="1717" actId="20577"/>
          <ac:spMkLst>
            <pc:docMk/>
            <pc:sldMk cId="0" sldId="363"/>
            <ac:spMk id="5" creationId="{37342E2A-D5EE-FD40-9B33-8C8DB60D8028}"/>
          </ac:spMkLst>
        </pc:spChg>
      </pc:sldChg>
      <pc:sldChg chg="mod modShow">
        <pc:chgData name="Vos, Monique" userId="5fd9b0c0-b873-4b81-9dc7-b5764593826c" providerId="ADAL" clId="{6F554ABD-5AA0-4AF8-AF16-669DBA9024FA}" dt="2025-04-24T15:12:09.345" v="822" actId="729"/>
        <pc:sldMkLst>
          <pc:docMk/>
          <pc:sldMk cId="3282117205" sldId="364"/>
        </pc:sldMkLst>
      </pc:sldChg>
      <pc:sldChg chg="del">
        <pc:chgData name="Vos, Monique" userId="5fd9b0c0-b873-4b81-9dc7-b5764593826c" providerId="ADAL" clId="{6F554ABD-5AA0-4AF8-AF16-669DBA9024FA}" dt="2025-04-24T15:28:47.455" v="862" actId="2696"/>
        <pc:sldMkLst>
          <pc:docMk/>
          <pc:sldMk cId="0" sldId="365"/>
        </pc:sldMkLst>
      </pc:sldChg>
      <pc:sldChg chg="delSp modSp mod ord">
        <pc:chgData name="Vos, Monique" userId="5fd9b0c0-b873-4b81-9dc7-b5764593826c" providerId="ADAL" clId="{6F554ABD-5AA0-4AF8-AF16-669DBA9024FA}" dt="2025-04-24T18:32:48.570" v="1562" actId="1076"/>
        <pc:sldMkLst>
          <pc:docMk/>
          <pc:sldMk cId="4282717455" sldId="368"/>
        </pc:sldMkLst>
        <pc:spChg chg="mod">
          <ac:chgData name="Vos, Monique" userId="5fd9b0c0-b873-4b81-9dc7-b5764593826c" providerId="ADAL" clId="{6F554ABD-5AA0-4AF8-AF16-669DBA9024FA}" dt="2025-04-24T18:32:29.141" v="1559" actId="207"/>
          <ac:spMkLst>
            <pc:docMk/>
            <pc:sldMk cId="4282717455" sldId="368"/>
            <ac:spMk id="32" creationId="{4106D093-0E43-4AA8-96C5-D073A17D4EB7}"/>
          </ac:spMkLst>
        </pc:spChg>
        <pc:spChg chg="mod">
          <ac:chgData name="Vos, Monique" userId="5fd9b0c0-b873-4b81-9dc7-b5764593826c" providerId="ADAL" clId="{6F554ABD-5AA0-4AF8-AF16-669DBA9024FA}" dt="2025-04-24T18:32:48.570" v="1562" actId="1076"/>
          <ac:spMkLst>
            <pc:docMk/>
            <pc:sldMk cId="4282717455" sldId="368"/>
            <ac:spMk id="33" creationId="{4659DFE4-2B90-43D0-828B-5408DA7895BC}"/>
          </ac:spMkLst>
        </pc:spChg>
        <pc:picChg chg="mod">
          <ac:chgData name="Vos, Monique" userId="5fd9b0c0-b873-4b81-9dc7-b5764593826c" providerId="ADAL" clId="{6F554ABD-5AA0-4AF8-AF16-669DBA9024FA}" dt="2025-04-24T18:20:42.374" v="1540" actId="1076"/>
          <ac:picMkLst>
            <pc:docMk/>
            <pc:sldMk cId="4282717455" sldId="368"/>
            <ac:picMk id="31" creationId="{5F2D14F3-B49B-4ED8-9A93-F36B8DA3CBC1}"/>
          </ac:picMkLst>
        </pc:picChg>
        <pc:picChg chg="del">
          <ac:chgData name="Vos, Monique" userId="5fd9b0c0-b873-4b81-9dc7-b5764593826c" providerId="ADAL" clId="{6F554ABD-5AA0-4AF8-AF16-669DBA9024FA}" dt="2025-04-24T18:20:35.671" v="1539" actId="478"/>
          <ac:picMkLst>
            <pc:docMk/>
            <pc:sldMk cId="4282717455" sldId="368"/>
            <ac:picMk id="96" creationId="{E52D3FC3-4C08-42B7-B514-C36598C07D73}"/>
          </ac:picMkLst>
        </pc:picChg>
      </pc:sldChg>
      <pc:sldChg chg="addSp delSp modSp mod ord">
        <pc:chgData name="Vos, Monique" userId="5fd9b0c0-b873-4b81-9dc7-b5764593826c" providerId="ADAL" clId="{6F554ABD-5AA0-4AF8-AF16-669DBA9024FA}" dt="2025-04-24T18:13:33.541" v="1513" actId="1076"/>
        <pc:sldMkLst>
          <pc:docMk/>
          <pc:sldMk cId="4222983361" sldId="369"/>
        </pc:sldMkLst>
        <pc:spChg chg="add mod">
          <ac:chgData name="Vos, Monique" userId="5fd9b0c0-b873-4b81-9dc7-b5764593826c" providerId="ADAL" clId="{6F554ABD-5AA0-4AF8-AF16-669DBA9024FA}" dt="2025-04-24T18:13:33.541" v="1513" actId="1076"/>
          <ac:spMkLst>
            <pc:docMk/>
            <pc:sldMk cId="4222983361" sldId="369"/>
            <ac:spMk id="4" creationId="{DC8A65BD-AEA4-5D91-5D30-F774F0FB55D2}"/>
          </ac:spMkLst>
        </pc:spChg>
        <pc:spChg chg="add del">
          <ac:chgData name="Vos, Monique" userId="5fd9b0c0-b873-4b81-9dc7-b5764593826c" providerId="ADAL" clId="{6F554ABD-5AA0-4AF8-AF16-669DBA9024FA}" dt="2025-04-24T18:13:27.245" v="1512" actId="478"/>
          <ac:spMkLst>
            <pc:docMk/>
            <pc:sldMk cId="4222983361" sldId="369"/>
            <ac:spMk id="10" creationId="{5C1E7AA5-BCF3-9E56-70D2-6D6BEBD3DFCA}"/>
          </ac:spMkLst>
        </pc:spChg>
        <pc:picChg chg="del mod">
          <ac:chgData name="Vos, Monique" userId="5fd9b0c0-b873-4b81-9dc7-b5764593826c" providerId="ADAL" clId="{6F554ABD-5AA0-4AF8-AF16-669DBA9024FA}" dt="2025-04-24T18:12:08.691" v="1504" actId="478"/>
          <ac:picMkLst>
            <pc:docMk/>
            <pc:sldMk cId="4222983361" sldId="369"/>
            <ac:picMk id="5" creationId="{6E72EAA1-E3A4-4519-8B25-DD279C8B9B50}"/>
          </ac:picMkLst>
        </pc:picChg>
      </pc:sldChg>
      <pc:sldChg chg="del">
        <pc:chgData name="Vos, Monique" userId="5fd9b0c0-b873-4b81-9dc7-b5764593826c" providerId="ADAL" clId="{6F554ABD-5AA0-4AF8-AF16-669DBA9024FA}" dt="2025-04-24T14:46:32.780" v="748" actId="2696"/>
        <pc:sldMkLst>
          <pc:docMk/>
          <pc:sldMk cId="744601997" sldId="370"/>
        </pc:sldMkLst>
      </pc:sldChg>
      <pc:sldChg chg="mod ord modShow">
        <pc:chgData name="Vos, Monique" userId="5fd9b0c0-b873-4b81-9dc7-b5764593826c" providerId="ADAL" clId="{6F554ABD-5AA0-4AF8-AF16-669DBA9024FA}" dt="2025-04-24T14:45:25.350" v="739" actId="729"/>
        <pc:sldMkLst>
          <pc:docMk/>
          <pc:sldMk cId="1546872708" sldId="373"/>
        </pc:sldMkLst>
      </pc:sldChg>
      <pc:sldChg chg="del">
        <pc:chgData name="Vos, Monique" userId="5fd9b0c0-b873-4b81-9dc7-b5764593826c" providerId="ADAL" clId="{6F554ABD-5AA0-4AF8-AF16-669DBA9024FA}" dt="2025-04-24T15:29:30.915" v="866" actId="47"/>
        <pc:sldMkLst>
          <pc:docMk/>
          <pc:sldMk cId="1797843811" sldId="375"/>
        </pc:sldMkLst>
      </pc:sldChg>
      <pc:sldChg chg="ord">
        <pc:chgData name="Vos, Monique" userId="5fd9b0c0-b873-4b81-9dc7-b5764593826c" providerId="ADAL" clId="{6F554ABD-5AA0-4AF8-AF16-669DBA9024FA}" dt="2025-04-24T15:45:36.245" v="1080"/>
        <pc:sldMkLst>
          <pc:docMk/>
          <pc:sldMk cId="2286811030" sldId="376"/>
        </pc:sldMkLst>
      </pc:sldChg>
      <pc:sldChg chg="del">
        <pc:chgData name="Vos, Monique" userId="5fd9b0c0-b873-4b81-9dc7-b5764593826c" providerId="ADAL" clId="{6F554ABD-5AA0-4AF8-AF16-669DBA9024FA}" dt="2025-04-24T15:12:26.323" v="825" actId="47"/>
        <pc:sldMkLst>
          <pc:docMk/>
          <pc:sldMk cId="1088517600" sldId="379"/>
        </pc:sldMkLst>
      </pc:sldChg>
      <pc:sldChg chg="del">
        <pc:chgData name="Vos, Monique" userId="5fd9b0c0-b873-4b81-9dc7-b5764593826c" providerId="ADAL" clId="{6F554ABD-5AA0-4AF8-AF16-669DBA9024FA}" dt="2025-04-24T15:29:20.954" v="864" actId="47"/>
        <pc:sldMkLst>
          <pc:docMk/>
          <pc:sldMk cId="3007420724" sldId="385"/>
        </pc:sldMkLst>
      </pc:sldChg>
      <pc:sldChg chg="addSp modSp mod ord">
        <pc:chgData name="Vos, Monique" userId="5fd9b0c0-b873-4b81-9dc7-b5764593826c" providerId="ADAL" clId="{6F554ABD-5AA0-4AF8-AF16-669DBA9024FA}" dt="2025-04-24T17:46:38.914" v="1172" actId="1076"/>
        <pc:sldMkLst>
          <pc:docMk/>
          <pc:sldMk cId="533629892" sldId="386"/>
        </pc:sldMkLst>
        <pc:spChg chg="add mod">
          <ac:chgData name="Vos, Monique" userId="5fd9b0c0-b873-4b81-9dc7-b5764593826c" providerId="ADAL" clId="{6F554ABD-5AA0-4AF8-AF16-669DBA9024FA}" dt="2025-04-24T17:46:38.914" v="1172" actId="1076"/>
          <ac:spMkLst>
            <pc:docMk/>
            <pc:sldMk cId="533629892" sldId="386"/>
            <ac:spMk id="3" creationId="{B226E846-1FE9-3888-EC71-EB135B93DE4B}"/>
          </ac:spMkLst>
        </pc:spChg>
      </pc:sldChg>
      <pc:sldChg chg="del">
        <pc:chgData name="Vos, Monique" userId="5fd9b0c0-b873-4b81-9dc7-b5764593826c" providerId="ADAL" clId="{6F554ABD-5AA0-4AF8-AF16-669DBA9024FA}" dt="2025-04-24T15:29:21.734" v="865" actId="47"/>
        <pc:sldMkLst>
          <pc:docMk/>
          <pc:sldMk cId="3848534813" sldId="389"/>
        </pc:sldMkLst>
      </pc:sldChg>
      <pc:sldChg chg="mod ord modShow">
        <pc:chgData name="Vos, Monique" userId="5fd9b0c0-b873-4b81-9dc7-b5764593826c" providerId="ADAL" clId="{6F554ABD-5AA0-4AF8-AF16-669DBA9024FA}" dt="2025-04-24T14:45:42.956" v="741" actId="729"/>
        <pc:sldMkLst>
          <pc:docMk/>
          <pc:sldMk cId="719427062" sldId="390"/>
        </pc:sldMkLst>
      </pc:sldChg>
      <pc:sldChg chg="ord">
        <pc:chgData name="Vos, Monique" userId="5fd9b0c0-b873-4b81-9dc7-b5764593826c" providerId="ADAL" clId="{6F554ABD-5AA0-4AF8-AF16-669DBA9024FA}" dt="2025-04-24T15:16:53.586" v="838"/>
        <pc:sldMkLst>
          <pc:docMk/>
          <pc:sldMk cId="2768079900" sldId="396"/>
        </pc:sldMkLst>
      </pc:sldChg>
      <pc:sldChg chg="mod ord modShow">
        <pc:chgData name="Vos, Monique" userId="5fd9b0c0-b873-4b81-9dc7-b5764593826c" providerId="ADAL" clId="{6F554ABD-5AA0-4AF8-AF16-669DBA9024FA}" dt="2025-04-24T14:47:35.688" v="753" actId="729"/>
        <pc:sldMkLst>
          <pc:docMk/>
          <pc:sldMk cId="3992032362" sldId="398"/>
        </pc:sldMkLst>
      </pc:sldChg>
      <pc:sldChg chg="modSp mod ord">
        <pc:chgData name="Vos, Monique" userId="5fd9b0c0-b873-4b81-9dc7-b5764593826c" providerId="ADAL" clId="{6F554ABD-5AA0-4AF8-AF16-669DBA9024FA}" dt="2025-04-24T17:27:51.384" v="1134" actId="207"/>
        <pc:sldMkLst>
          <pc:docMk/>
          <pc:sldMk cId="1796059467" sldId="399"/>
        </pc:sldMkLst>
        <pc:spChg chg="mod">
          <ac:chgData name="Vos, Monique" userId="5fd9b0c0-b873-4b81-9dc7-b5764593826c" providerId="ADAL" clId="{6F554ABD-5AA0-4AF8-AF16-669DBA9024FA}" dt="2025-04-24T17:27:51.384" v="1134" actId="207"/>
          <ac:spMkLst>
            <pc:docMk/>
            <pc:sldMk cId="1796059467" sldId="399"/>
            <ac:spMk id="7" creationId="{98C1C9A7-80AC-45A3-9A95-046D8D543334}"/>
          </ac:spMkLst>
        </pc:spChg>
      </pc:sldChg>
      <pc:sldChg chg="ord">
        <pc:chgData name="Vos, Monique" userId="5fd9b0c0-b873-4b81-9dc7-b5764593826c" providerId="ADAL" clId="{6F554ABD-5AA0-4AF8-AF16-669DBA9024FA}" dt="2025-04-24T15:26:35.911" v="855"/>
        <pc:sldMkLst>
          <pc:docMk/>
          <pc:sldMk cId="1608067286" sldId="400"/>
        </pc:sldMkLst>
      </pc:sldChg>
      <pc:sldChg chg="modSp mod ord">
        <pc:chgData name="Vos, Monique" userId="5fd9b0c0-b873-4b81-9dc7-b5764593826c" providerId="ADAL" clId="{6F554ABD-5AA0-4AF8-AF16-669DBA9024FA}" dt="2025-04-24T18:16:51.333" v="1524" actId="207"/>
        <pc:sldMkLst>
          <pc:docMk/>
          <pc:sldMk cId="1135982482" sldId="432"/>
        </pc:sldMkLst>
        <pc:spChg chg="mod">
          <ac:chgData name="Vos, Monique" userId="5fd9b0c0-b873-4b81-9dc7-b5764593826c" providerId="ADAL" clId="{6F554ABD-5AA0-4AF8-AF16-669DBA9024FA}" dt="2025-04-24T18:16:40.190" v="1523" actId="207"/>
          <ac:spMkLst>
            <pc:docMk/>
            <pc:sldMk cId="1135982482" sldId="432"/>
            <ac:spMk id="2" creationId="{EA0A5926-D20F-4247-AB92-88656C29D854}"/>
          </ac:spMkLst>
        </pc:spChg>
        <pc:spChg chg="mod">
          <ac:chgData name="Vos, Monique" userId="5fd9b0c0-b873-4b81-9dc7-b5764593826c" providerId="ADAL" clId="{6F554ABD-5AA0-4AF8-AF16-669DBA9024FA}" dt="2025-04-24T18:16:51.333" v="1524" actId="207"/>
          <ac:spMkLst>
            <pc:docMk/>
            <pc:sldMk cId="1135982482" sldId="432"/>
            <ac:spMk id="7" creationId="{FA60507B-E004-4216-92D3-426108865918}"/>
          </ac:spMkLst>
        </pc:spChg>
      </pc:sldChg>
      <pc:sldChg chg="ord">
        <pc:chgData name="Vos, Monique" userId="5fd9b0c0-b873-4b81-9dc7-b5764593826c" providerId="ADAL" clId="{6F554ABD-5AA0-4AF8-AF16-669DBA9024FA}" dt="2025-04-24T15:17:13.690" v="840"/>
        <pc:sldMkLst>
          <pc:docMk/>
          <pc:sldMk cId="1875208757" sldId="436"/>
        </pc:sldMkLst>
      </pc:sldChg>
      <pc:sldChg chg="mod modShow">
        <pc:chgData name="Vos, Monique" userId="5fd9b0c0-b873-4b81-9dc7-b5764593826c" providerId="ADAL" clId="{6F554ABD-5AA0-4AF8-AF16-669DBA9024FA}" dt="2025-04-24T15:12:21.110" v="824" actId="729"/>
        <pc:sldMkLst>
          <pc:docMk/>
          <pc:sldMk cId="2310789549" sldId="439"/>
        </pc:sldMkLst>
      </pc:sldChg>
      <pc:sldChg chg="delSp modSp mod ord">
        <pc:chgData name="Vos, Monique" userId="5fd9b0c0-b873-4b81-9dc7-b5764593826c" providerId="ADAL" clId="{6F554ABD-5AA0-4AF8-AF16-669DBA9024FA}" dt="2025-04-24T18:24:05.377" v="1553" actId="207"/>
        <pc:sldMkLst>
          <pc:docMk/>
          <pc:sldMk cId="2456341346" sldId="440"/>
        </pc:sldMkLst>
        <pc:spChg chg="mod">
          <ac:chgData name="Vos, Monique" userId="5fd9b0c0-b873-4b81-9dc7-b5764593826c" providerId="ADAL" clId="{6F554ABD-5AA0-4AF8-AF16-669DBA9024FA}" dt="2025-04-24T15:21:32.769" v="849" actId="1076"/>
          <ac:spMkLst>
            <pc:docMk/>
            <pc:sldMk cId="2456341346" sldId="440"/>
            <ac:spMk id="7" creationId="{98C1C9A7-80AC-45A3-9A95-046D8D543334}"/>
          </ac:spMkLst>
        </pc:spChg>
        <pc:spChg chg="del">
          <ac:chgData name="Vos, Monique" userId="5fd9b0c0-b873-4b81-9dc7-b5764593826c" providerId="ADAL" clId="{6F554ABD-5AA0-4AF8-AF16-669DBA9024FA}" dt="2025-04-24T15:21:54.148" v="850" actId="478"/>
          <ac:spMkLst>
            <pc:docMk/>
            <pc:sldMk cId="2456341346" sldId="440"/>
            <ac:spMk id="10" creationId="{6ABEB945-3DCC-4E59-33AF-B08934A1AC9D}"/>
          </ac:spMkLst>
        </pc:spChg>
        <pc:spChg chg="mod">
          <ac:chgData name="Vos, Monique" userId="5fd9b0c0-b873-4b81-9dc7-b5764593826c" providerId="ADAL" clId="{6F554ABD-5AA0-4AF8-AF16-669DBA9024FA}" dt="2025-04-24T18:24:05.377" v="1553" actId="207"/>
          <ac:spMkLst>
            <pc:docMk/>
            <pc:sldMk cId="2456341346" sldId="440"/>
            <ac:spMk id="14" creationId="{DF39D542-C708-4A2C-9069-200B997961DA}"/>
          </ac:spMkLst>
        </pc:spChg>
        <pc:cxnChg chg="del mod">
          <ac:chgData name="Vos, Monique" userId="5fd9b0c0-b873-4b81-9dc7-b5764593826c" providerId="ADAL" clId="{6F554ABD-5AA0-4AF8-AF16-669DBA9024FA}" dt="2025-04-24T15:21:58.458" v="851" actId="478"/>
          <ac:cxnSpMkLst>
            <pc:docMk/>
            <pc:sldMk cId="2456341346" sldId="440"/>
            <ac:cxnSpMk id="13" creationId="{8E9385FD-859D-F100-6F37-6676CEF2BF5F}"/>
          </ac:cxnSpMkLst>
        </pc:cxnChg>
      </pc:sldChg>
      <pc:sldChg chg="modSp mod ord">
        <pc:chgData name="Vos, Monique" userId="5fd9b0c0-b873-4b81-9dc7-b5764593826c" providerId="ADAL" clId="{6F554ABD-5AA0-4AF8-AF16-669DBA9024FA}" dt="2025-04-24T18:24:27.613" v="1554" actId="207"/>
        <pc:sldMkLst>
          <pc:docMk/>
          <pc:sldMk cId="2465761805" sldId="441"/>
        </pc:sldMkLst>
        <pc:spChg chg="mod">
          <ac:chgData name="Vos, Monique" userId="5fd9b0c0-b873-4b81-9dc7-b5764593826c" providerId="ADAL" clId="{6F554ABD-5AA0-4AF8-AF16-669DBA9024FA}" dt="2025-04-24T18:24:27.613" v="1554" actId="207"/>
          <ac:spMkLst>
            <pc:docMk/>
            <pc:sldMk cId="2465761805" sldId="441"/>
            <ac:spMk id="9" creationId="{EB1BFE03-4EE2-8DA8-2B97-361E8F8F5450}"/>
          </ac:spMkLst>
        </pc:spChg>
        <pc:spChg chg="mod">
          <ac:chgData name="Vos, Monique" userId="5fd9b0c0-b873-4b81-9dc7-b5764593826c" providerId="ADAL" clId="{6F554ABD-5AA0-4AF8-AF16-669DBA9024FA}" dt="2025-04-24T18:24:27.613" v="1554" actId="207"/>
          <ac:spMkLst>
            <pc:docMk/>
            <pc:sldMk cId="2465761805" sldId="441"/>
            <ac:spMk id="10" creationId="{8323697B-368B-1D0B-A67A-59968215A305}"/>
          </ac:spMkLst>
        </pc:spChg>
        <pc:spChg chg="mod">
          <ac:chgData name="Vos, Monique" userId="5fd9b0c0-b873-4b81-9dc7-b5764593826c" providerId="ADAL" clId="{6F554ABD-5AA0-4AF8-AF16-669DBA9024FA}" dt="2025-04-24T18:24:27.613" v="1554" actId="207"/>
          <ac:spMkLst>
            <pc:docMk/>
            <pc:sldMk cId="2465761805" sldId="441"/>
            <ac:spMk id="11" creationId="{757C77C9-D3EF-58EA-0C62-B56A84EFE37A}"/>
          </ac:spMkLst>
        </pc:spChg>
        <pc:spChg chg="mod">
          <ac:chgData name="Vos, Monique" userId="5fd9b0c0-b873-4b81-9dc7-b5764593826c" providerId="ADAL" clId="{6F554ABD-5AA0-4AF8-AF16-669DBA9024FA}" dt="2025-04-24T18:24:27.613" v="1554" actId="207"/>
          <ac:spMkLst>
            <pc:docMk/>
            <pc:sldMk cId="2465761805" sldId="441"/>
            <ac:spMk id="12" creationId="{EDE4D239-5EB7-4674-0DBE-38BB3D973C40}"/>
          </ac:spMkLst>
        </pc:spChg>
      </pc:sldChg>
      <pc:sldChg chg="modSp mod ord">
        <pc:chgData name="Vos, Monique" userId="5fd9b0c0-b873-4b81-9dc7-b5764593826c" providerId="ADAL" clId="{6F554ABD-5AA0-4AF8-AF16-669DBA9024FA}" dt="2025-04-24T18:24:39.830" v="1555" actId="207"/>
        <pc:sldMkLst>
          <pc:docMk/>
          <pc:sldMk cId="2430919353" sldId="442"/>
        </pc:sldMkLst>
        <pc:spChg chg="mod">
          <ac:chgData name="Vos, Monique" userId="5fd9b0c0-b873-4b81-9dc7-b5764593826c" providerId="ADAL" clId="{6F554ABD-5AA0-4AF8-AF16-669DBA9024FA}" dt="2025-04-24T18:24:39.830" v="1555" actId="207"/>
          <ac:spMkLst>
            <pc:docMk/>
            <pc:sldMk cId="2430919353" sldId="442"/>
            <ac:spMk id="2" creationId="{2C21A7AB-BD42-9D34-41FA-97B57CCAB0AE}"/>
          </ac:spMkLst>
        </pc:spChg>
      </pc:sldChg>
      <pc:sldChg chg="mod modShow">
        <pc:chgData name="Vos, Monique" userId="5fd9b0c0-b873-4b81-9dc7-b5764593826c" providerId="ADAL" clId="{6F554ABD-5AA0-4AF8-AF16-669DBA9024FA}" dt="2025-04-24T15:15:17.245" v="830" actId="729"/>
        <pc:sldMkLst>
          <pc:docMk/>
          <pc:sldMk cId="3609049715" sldId="443"/>
        </pc:sldMkLst>
      </pc:sldChg>
      <pc:sldChg chg="del">
        <pc:chgData name="Vos, Monique" userId="5fd9b0c0-b873-4b81-9dc7-b5764593826c" providerId="ADAL" clId="{6F554ABD-5AA0-4AF8-AF16-669DBA9024FA}" dt="2025-04-24T15:30:01.810" v="867" actId="47"/>
        <pc:sldMkLst>
          <pc:docMk/>
          <pc:sldMk cId="251224233" sldId="444"/>
        </pc:sldMkLst>
      </pc:sldChg>
      <pc:sldChg chg="mod ord modShow">
        <pc:chgData name="Vos, Monique" userId="5fd9b0c0-b873-4b81-9dc7-b5764593826c" providerId="ADAL" clId="{6F554ABD-5AA0-4AF8-AF16-669DBA9024FA}" dt="2025-04-24T15:43:51.204" v="1074"/>
        <pc:sldMkLst>
          <pc:docMk/>
          <pc:sldMk cId="3619051998" sldId="445"/>
        </pc:sldMkLst>
      </pc:sldChg>
      <pc:sldChg chg="ord">
        <pc:chgData name="Vos, Monique" userId="5fd9b0c0-b873-4b81-9dc7-b5764593826c" providerId="ADAL" clId="{6F554ABD-5AA0-4AF8-AF16-669DBA9024FA}" dt="2025-04-24T15:20:31.786" v="844"/>
        <pc:sldMkLst>
          <pc:docMk/>
          <pc:sldMk cId="2425316879" sldId="446"/>
        </pc:sldMkLst>
      </pc:sldChg>
      <pc:sldChg chg="del">
        <pc:chgData name="Vos, Monique" userId="5fd9b0c0-b873-4b81-9dc7-b5764593826c" providerId="ADAL" clId="{6F554ABD-5AA0-4AF8-AF16-669DBA9024FA}" dt="2025-04-24T15:13:36.253" v="828" actId="2696"/>
        <pc:sldMkLst>
          <pc:docMk/>
          <pc:sldMk cId="1645706206" sldId="447"/>
        </pc:sldMkLst>
      </pc:sldChg>
      <pc:sldChg chg="addSp modSp mod ord">
        <pc:chgData name="Vos, Monique" userId="5fd9b0c0-b873-4b81-9dc7-b5764593826c" providerId="ADAL" clId="{6F554ABD-5AA0-4AF8-AF16-669DBA9024FA}" dt="2025-04-24T17:45:41.388" v="1146" actId="20577"/>
        <pc:sldMkLst>
          <pc:docMk/>
          <pc:sldMk cId="2012134205" sldId="448"/>
        </pc:sldMkLst>
        <pc:spChg chg="add mod">
          <ac:chgData name="Vos, Monique" userId="5fd9b0c0-b873-4b81-9dc7-b5764593826c" providerId="ADAL" clId="{6F554ABD-5AA0-4AF8-AF16-669DBA9024FA}" dt="2025-04-24T17:45:41.388" v="1146" actId="20577"/>
          <ac:spMkLst>
            <pc:docMk/>
            <pc:sldMk cId="2012134205" sldId="448"/>
            <ac:spMk id="2" creationId="{50A27AD3-26A6-7B79-AE98-0EBF916448AC}"/>
          </ac:spMkLst>
        </pc:spChg>
      </pc:sldChg>
      <pc:sldChg chg="mod ord modShow">
        <pc:chgData name="Vos, Monique" userId="5fd9b0c0-b873-4b81-9dc7-b5764593826c" providerId="ADAL" clId="{6F554ABD-5AA0-4AF8-AF16-669DBA9024FA}" dt="2025-04-24T19:17:21.923" v="1570" actId="729"/>
        <pc:sldMkLst>
          <pc:docMk/>
          <pc:sldMk cId="1244757689" sldId="449"/>
        </pc:sldMkLst>
      </pc:sldChg>
      <pc:sldChg chg="del">
        <pc:chgData name="Vos, Monique" userId="5fd9b0c0-b873-4b81-9dc7-b5764593826c" providerId="ADAL" clId="{6F554ABD-5AA0-4AF8-AF16-669DBA9024FA}" dt="2025-04-24T14:45:51.773" v="742" actId="2696"/>
        <pc:sldMkLst>
          <pc:docMk/>
          <pc:sldMk cId="182998378" sldId="450"/>
        </pc:sldMkLst>
      </pc:sldChg>
      <pc:sldChg chg="del">
        <pc:chgData name="Vos, Monique" userId="5fd9b0c0-b873-4b81-9dc7-b5764593826c" providerId="ADAL" clId="{6F554ABD-5AA0-4AF8-AF16-669DBA9024FA}" dt="2025-04-24T15:30:04.613" v="868" actId="47"/>
        <pc:sldMkLst>
          <pc:docMk/>
          <pc:sldMk cId="184063800" sldId="452"/>
        </pc:sldMkLst>
      </pc:sldChg>
      <pc:sldChg chg="del">
        <pc:chgData name="Vos, Monique" userId="5fd9b0c0-b873-4b81-9dc7-b5764593826c" providerId="ADAL" clId="{6F554ABD-5AA0-4AF8-AF16-669DBA9024FA}" dt="2025-04-24T14:46:06.549" v="744" actId="2696"/>
        <pc:sldMkLst>
          <pc:docMk/>
          <pc:sldMk cId="2559966072" sldId="453"/>
        </pc:sldMkLst>
      </pc:sldChg>
      <pc:sldChg chg="modSp add del mod">
        <pc:chgData name="Vos, Monique" userId="5fd9b0c0-b873-4b81-9dc7-b5764593826c" providerId="ADAL" clId="{6F554ABD-5AA0-4AF8-AF16-669DBA9024FA}" dt="2025-04-24T14:25:24.294" v="691" actId="47"/>
        <pc:sldMkLst>
          <pc:docMk/>
          <pc:sldMk cId="3342517393" sldId="454"/>
        </pc:sldMkLst>
        <pc:spChg chg="mod">
          <ac:chgData name="Vos, Monique" userId="5fd9b0c0-b873-4b81-9dc7-b5764593826c" providerId="ADAL" clId="{6F554ABD-5AA0-4AF8-AF16-669DBA9024FA}" dt="2025-04-24T13:48:21.841" v="244" actId="1076"/>
          <ac:spMkLst>
            <pc:docMk/>
            <pc:sldMk cId="3342517393" sldId="454"/>
            <ac:spMk id="2" creationId="{2509524C-3804-426C-A5C9-8D7DA9CC4A83}"/>
          </ac:spMkLst>
        </pc:spChg>
      </pc:sldChg>
      <pc:sldChg chg="addSp del delDesignElem">
        <pc:chgData name="Vos, Monique" userId="5fd9b0c0-b873-4b81-9dc7-b5764593826c" providerId="ADAL" clId="{6F554ABD-5AA0-4AF8-AF16-669DBA9024FA}" dt="2025-04-24T13:30:49.693" v="1"/>
        <pc:sldMkLst>
          <pc:docMk/>
          <pc:sldMk cId="3485504079" sldId="454"/>
        </pc:sldMkLst>
        <pc:spChg chg="add">
          <ac:chgData name="Vos, Monique" userId="5fd9b0c0-b873-4b81-9dc7-b5764593826c" providerId="ADAL" clId="{6F554ABD-5AA0-4AF8-AF16-669DBA9024FA}" dt="2025-04-24T13:30:49.693" v="1"/>
          <ac:spMkLst>
            <pc:docMk/>
            <pc:sldMk cId="3485504079" sldId="454"/>
            <ac:spMk id="261" creationId="{A3BAF07C-C39E-42EB-BB22-8D46691D9735}"/>
          </ac:spMkLst>
        </pc:spChg>
        <pc:spChg chg="add">
          <ac:chgData name="Vos, Monique" userId="5fd9b0c0-b873-4b81-9dc7-b5764593826c" providerId="ADAL" clId="{6F554ABD-5AA0-4AF8-AF16-669DBA9024FA}" dt="2025-04-24T13:30:49.693" v="1"/>
          <ac:spMkLst>
            <pc:docMk/>
            <pc:sldMk cId="3485504079" sldId="454"/>
            <ac:spMk id="284" creationId="{A7795DFA-888F-47E2-B44E-DE1D3B3E46A4}"/>
          </ac:spMkLst>
        </pc:spChg>
        <pc:grpChg chg="add">
          <ac:chgData name="Vos, Monique" userId="5fd9b0c0-b873-4b81-9dc7-b5764593826c" providerId="ADAL" clId="{6F554ABD-5AA0-4AF8-AF16-669DBA9024FA}" dt="2025-04-24T13:30:49.693" v="1"/>
          <ac:grpSpMkLst>
            <pc:docMk/>
            <pc:sldMk cId="3485504079" sldId="454"/>
            <ac:grpSpMk id="235" creationId="{17C4610E-9C18-467B-BF10-BE6A974CC364}"/>
          </ac:grpSpMkLst>
        </pc:grpChg>
        <pc:grpChg chg="add">
          <ac:chgData name="Vos, Monique" userId="5fd9b0c0-b873-4b81-9dc7-b5764593826c" providerId="ADAL" clId="{6F554ABD-5AA0-4AF8-AF16-669DBA9024FA}" dt="2025-04-24T13:30:49.693" v="1"/>
          <ac:grpSpMkLst>
            <pc:docMk/>
            <pc:sldMk cId="3485504079" sldId="454"/>
            <ac:grpSpMk id="256" creationId="{A899734C-500F-4274-9854-8BFA14A1D7EE}"/>
          </ac:grpSpMkLst>
        </pc:grpChg>
        <pc:grpChg chg="add">
          <ac:chgData name="Vos, Monique" userId="5fd9b0c0-b873-4b81-9dc7-b5764593826c" providerId="ADAL" clId="{6F554ABD-5AA0-4AF8-AF16-669DBA9024FA}" dt="2025-04-24T13:30:49.693" v="1"/>
          <ac:grpSpMkLst>
            <pc:docMk/>
            <pc:sldMk cId="3485504079" sldId="454"/>
            <ac:grpSpMk id="263" creationId="{D8E9CF54-0466-4261-9E62-0249E60E1886}"/>
          </ac:grpSpMkLst>
        </pc:grpChg>
      </pc:sldChg>
      <pc:sldChg chg="addSp delSp modSp mod">
        <pc:chgData name="Vos, Monique" userId="5fd9b0c0-b873-4b81-9dc7-b5764593826c" providerId="ADAL" clId="{6F554ABD-5AA0-4AF8-AF16-669DBA9024FA}" dt="2025-04-24T13:45:03.657" v="196" actId="1076"/>
        <pc:sldMkLst>
          <pc:docMk/>
          <pc:sldMk cId="2895899653" sldId="455"/>
        </pc:sldMkLst>
        <pc:spChg chg="add del mod">
          <ac:chgData name="Vos, Monique" userId="5fd9b0c0-b873-4b81-9dc7-b5764593826c" providerId="ADAL" clId="{6F554ABD-5AA0-4AF8-AF16-669DBA9024FA}" dt="2025-04-24T13:39:29.104" v="111" actId="478"/>
          <ac:spMkLst>
            <pc:docMk/>
            <pc:sldMk cId="2895899653" sldId="455"/>
            <ac:spMk id="3" creationId="{7848FAED-117E-B4B0-81AE-D100F9228F3B}"/>
          </ac:spMkLst>
        </pc:spChg>
        <pc:spChg chg="add del mod">
          <ac:chgData name="Vos, Monique" userId="5fd9b0c0-b873-4b81-9dc7-b5764593826c" providerId="ADAL" clId="{6F554ABD-5AA0-4AF8-AF16-669DBA9024FA}" dt="2025-04-24T13:39:38.892" v="113" actId="478"/>
          <ac:spMkLst>
            <pc:docMk/>
            <pc:sldMk cId="2895899653" sldId="455"/>
            <ac:spMk id="5" creationId="{8273B358-CF4A-3EB8-E570-87857F0AE4E9}"/>
          </ac:spMkLst>
        </pc:spChg>
        <pc:spChg chg="add mod">
          <ac:chgData name="Vos, Monique" userId="5fd9b0c0-b873-4b81-9dc7-b5764593826c" providerId="ADAL" clId="{6F554ABD-5AA0-4AF8-AF16-669DBA9024FA}" dt="2025-04-24T13:44:28.242" v="191" actId="255"/>
          <ac:spMkLst>
            <pc:docMk/>
            <pc:sldMk cId="2895899653" sldId="455"/>
            <ac:spMk id="9" creationId="{FDF44E0B-CC70-4507-EB81-7DD00727944D}"/>
          </ac:spMkLst>
        </pc:spChg>
        <pc:spChg chg="del">
          <ac:chgData name="Vos, Monique" userId="5fd9b0c0-b873-4b81-9dc7-b5764593826c" providerId="ADAL" clId="{6F554ABD-5AA0-4AF8-AF16-669DBA9024FA}" dt="2025-04-24T13:39:34.225" v="112" actId="478"/>
          <ac:spMkLst>
            <pc:docMk/>
            <pc:sldMk cId="2895899653" sldId="455"/>
            <ac:spMk id="29" creationId="{1437C2B8-FD56-47F2-9227-D7936B367E6D}"/>
          </ac:spMkLst>
        </pc:spChg>
        <pc:spChg chg="del">
          <ac:chgData name="Vos, Monique" userId="5fd9b0c0-b873-4b81-9dc7-b5764593826c" providerId="ADAL" clId="{6F554ABD-5AA0-4AF8-AF16-669DBA9024FA}" dt="2025-04-24T13:39:25.660" v="110" actId="478"/>
          <ac:spMkLst>
            <pc:docMk/>
            <pc:sldMk cId="2895899653" sldId="455"/>
            <ac:spMk id="32" creationId="{03EAC694-EB88-47F7-9D9B-CA8B13E76D1F}"/>
          </ac:spMkLst>
        </pc:spChg>
        <pc:spChg chg="add mod">
          <ac:chgData name="Vos, Monique" userId="5fd9b0c0-b873-4b81-9dc7-b5764593826c" providerId="ADAL" clId="{6F554ABD-5AA0-4AF8-AF16-669DBA9024FA}" dt="2025-04-24T13:41:05.893" v="120" actId="1076"/>
          <ac:spMkLst>
            <pc:docMk/>
            <pc:sldMk cId="2895899653" sldId="455"/>
            <ac:spMk id="33" creationId="{6BFD4A26-F4E4-DC30-9862-3F39F7505918}"/>
          </ac:spMkLst>
        </pc:spChg>
        <pc:spChg chg="add mod">
          <ac:chgData name="Vos, Monique" userId="5fd9b0c0-b873-4b81-9dc7-b5764593826c" providerId="ADAL" clId="{6F554ABD-5AA0-4AF8-AF16-669DBA9024FA}" dt="2025-04-24T13:45:03.657" v="196" actId="1076"/>
          <ac:spMkLst>
            <pc:docMk/>
            <pc:sldMk cId="2895899653" sldId="455"/>
            <ac:spMk id="36" creationId="{CFA70F8E-CB2B-3989-A38C-22929F47D0C2}"/>
          </ac:spMkLst>
        </pc:spChg>
        <pc:picChg chg="add mod">
          <ac:chgData name="Vos, Monique" userId="5fd9b0c0-b873-4b81-9dc7-b5764593826c" providerId="ADAL" clId="{6F554ABD-5AA0-4AF8-AF16-669DBA9024FA}" dt="2025-04-24T13:40:07.550" v="115" actId="1076"/>
          <ac:picMkLst>
            <pc:docMk/>
            <pc:sldMk cId="2895899653" sldId="455"/>
            <ac:picMk id="6" creationId="{CD27D633-A768-E23D-1140-FF19290CD628}"/>
          </ac:picMkLst>
        </pc:picChg>
        <pc:picChg chg="mod">
          <ac:chgData name="Vos, Monique" userId="5fd9b0c0-b873-4b81-9dc7-b5764593826c" providerId="ADAL" clId="{6F554ABD-5AA0-4AF8-AF16-669DBA9024FA}" dt="2025-04-24T13:40:12.966" v="116" actId="1076"/>
          <ac:picMkLst>
            <pc:docMk/>
            <pc:sldMk cId="2895899653" sldId="455"/>
            <ac:picMk id="61" creationId="{90B104B4-85A0-4B02-979E-6D9915BED799}"/>
          </ac:picMkLst>
        </pc:picChg>
      </pc:sldChg>
      <pc:sldChg chg="delSp modSp add mod ord">
        <pc:chgData name="Vos, Monique" userId="5fd9b0c0-b873-4b81-9dc7-b5764593826c" providerId="ADAL" clId="{6F554ABD-5AA0-4AF8-AF16-669DBA9024FA}" dt="2025-04-24T18:33:17.609" v="1565" actId="1076"/>
        <pc:sldMkLst>
          <pc:docMk/>
          <pc:sldMk cId="1810649954" sldId="456"/>
        </pc:sldMkLst>
        <pc:spChg chg="del mod">
          <ac:chgData name="Vos, Monique" userId="5fd9b0c0-b873-4b81-9dc7-b5764593826c" providerId="ADAL" clId="{6F554ABD-5AA0-4AF8-AF16-669DBA9024FA}" dt="2025-04-24T18:33:10.762" v="1564" actId="478"/>
          <ac:spMkLst>
            <pc:docMk/>
            <pc:sldMk cId="1810649954" sldId="456"/>
            <ac:spMk id="32" creationId="{9A1A0956-8B2D-40FD-93F7-268711F7236D}"/>
          </ac:spMkLst>
        </pc:spChg>
        <pc:picChg chg="mod">
          <ac:chgData name="Vos, Monique" userId="5fd9b0c0-b873-4b81-9dc7-b5764593826c" providerId="ADAL" clId="{6F554ABD-5AA0-4AF8-AF16-669DBA9024FA}" dt="2025-04-24T18:33:17.609" v="1565" actId="1076"/>
          <ac:picMkLst>
            <pc:docMk/>
            <pc:sldMk cId="1810649954" sldId="456"/>
            <ac:picMk id="31" creationId="{DC1CAEE3-EC61-4A44-8C66-DF0C79D1DF50}"/>
          </ac:picMkLst>
        </pc:picChg>
      </pc:sldChg>
      <pc:sldChg chg="addSp del delDesignElem">
        <pc:chgData name="Vos, Monique" userId="5fd9b0c0-b873-4b81-9dc7-b5764593826c" providerId="ADAL" clId="{6F554ABD-5AA0-4AF8-AF16-669DBA9024FA}" dt="2025-04-24T13:50:00.780" v="247"/>
        <pc:sldMkLst>
          <pc:docMk/>
          <pc:sldMk cId="3420650405" sldId="456"/>
        </pc:sldMkLst>
        <pc:spChg chg="add">
          <ac:chgData name="Vos, Monique" userId="5fd9b0c0-b873-4b81-9dc7-b5764593826c" providerId="ADAL" clId="{6F554ABD-5AA0-4AF8-AF16-669DBA9024FA}" dt="2025-04-24T13:50:00.780" v="247"/>
          <ac:spMkLst>
            <pc:docMk/>
            <pc:sldMk cId="3420650405" sldId="456"/>
            <ac:spMk id="72" creationId="{7D490819-5666-421A-BA38-5BB7F760B6E2}"/>
          </ac:spMkLst>
        </pc:spChg>
        <pc:spChg chg="add">
          <ac:chgData name="Vos, Monique" userId="5fd9b0c0-b873-4b81-9dc7-b5764593826c" providerId="ADAL" clId="{6F554ABD-5AA0-4AF8-AF16-669DBA9024FA}" dt="2025-04-24T13:50:00.780" v="247"/>
          <ac:spMkLst>
            <pc:docMk/>
            <pc:sldMk cId="3420650405" sldId="456"/>
            <ac:spMk id="97" creationId="{BC2574CF-1D35-4994-87BD-5A3378E1AB34}"/>
          </ac:spMkLst>
        </pc:spChg>
        <pc:grpChg chg="add">
          <ac:chgData name="Vos, Monique" userId="5fd9b0c0-b873-4b81-9dc7-b5764593826c" providerId="ADAL" clId="{6F554ABD-5AA0-4AF8-AF16-669DBA9024FA}" dt="2025-04-24T13:50:00.780" v="247"/>
          <ac:grpSpMkLst>
            <pc:docMk/>
            <pc:sldMk cId="3420650405" sldId="456"/>
            <ac:grpSpMk id="74" creationId="{8FDFAB5E-BFB6-4290-9F06-1AD4E52A3DF8}"/>
          </ac:grpSpMkLst>
        </pc:grpChg>
      </pc:sldChg>
      <pc:sldChg chg="addSp delSp modSp mod ord">
        <pc:chgData name="Vos, Monique" userId="5fd9b0c0-b873-4b81-9dc7-b5764593826c" providerId="ADAL" clId="{6F554ABD-5AA0-4AF8-AF16-669DBA9024FA}" dt="2025-04-24T18:19:18.113" v="1538" actId="207"/>
        <pc:sldMkLst>
          <pc:docMk/>
          <pc:sldMk cId="1173648413" sldId="457"/>
        </pc:sldMkLst>
        <pc:spChg chg="mod">
          <ac:chgData name="Vos, Monique" userId="5fd9b0c0-b873-4b81-9dc7-b5764593826c" providerId="ADAL" clId="{6F554ABD-5AA0-4AF8-AF16-669DBA9024FA}" dt="2025-04-24T13:57:00.325" v="423" actId="1076"/>
          <ac:spMkLst>
            <pc:docMk/>
            <pc:sldMk cId="1173648413" sldId="457"/>
            <ac:spMk id="2" creationId="{0CAAF794-F17F-DC42-13AE-3BAC7AF207BE}"/>
          </ac:spMkLst>
        </pc:spChg>
        <pc:spChg chg="add mod">
          <ac:chgData name="Vos, Monique" userId="5fd9b0c0-b873-4b81-9dc7-b5764593826c" providerId="ADAL" clId="{6F554ABD-5AA0-4AF8-AF16-669DBA9024FA}" dt="2025-04-24T18:19:04.902" v="1536" actId="1076"/>
          <ac:spMkLst>
            <pc:docMk/>
            <pc:sldMk cId="1173648413" sldId="457"/>
            <ac:spMk id="3" creationId="{B57083DA-0D3F-EFAD-60E1-05E04F247636}"/>
          </ac:spMkLst>
        </pc:spChg>
        <pc:spChg chg="add mod ord">
          <ac:chgData name="Vos, Monique" userId="5fd9b0c0-b873-4b81-9dc7-b5764593826c" providerId="ADAL" clId="{6F554ABD-5AA0-4AF8-AF16-669DBA9024FA}" dt="2025-04-24T18:19:01.441" v="1535" actId="1076"/>
          <ac:spMkLst>
            <pc:docMk/>
            <pc:sldMk cId="1173648413" sldId="457"/>
            <ac:spMk id="4" creationId="{A4CBBA7D-397C-6F49-010D-53C1D6CD4B84}"/>
          </ac:spMkLst>
        </pc:spChg>
        <pc:spChg chg="add mod">
          <ac:chgData name="Vos, Monique" userId="5fd9b0c0-b873-4b81-9dc7-b5764593826c" providerId="ADAL" clId="{6F554ABD-5AA0-4AF8-AF16-669DBA9024FA}" dt="2025-04-24T18:18:23.442" v="1528" actId="1076"/>
          <ac:spMkLst>
            <pc:docMk/>
            <pc:sldMk cId="1173648413" sldId="457"/>
            <ac:spMk id="5" creationId="{808C3787-E139-A4CA-F0DF-FC3D94256E6E}"/>
          </ac:spMkLst>
        </pc:spChg>
        <pc:spChg chg="add del mod">
          <ac:chgData name="Vos, Monique" userId="5fd9b0c0-b873-4b81-9dc7-b5764593826c" providerId="ADAL" clId="{6F554ABD-5AA0-4AF8-AF16-669DBA9024FA}" dt="2025-04-24T13:57:27.375" v="429" actId="478"/>
          <ac:spMkLst>
            <pc:docMk/>
            <pc:sldMk cId="1173648413" sldId="457"/>
            <ac:spMk id="7" creationId="{F88CCBBD-F7C9-8BDC-07BB-D9B4A2C091FC}"/>
          </ac:spMkLst>
        </pc:spChg>
        <pc:spChg chg="add mod">
          <ac:chgData name="Vos, Monique" userId="5fd9b0c0-b873-4b81-9dc7-b5764593826c" providerId="ADAL" clId="{6F554ABD-5AA0-4AF8-AF16-669DBA9024FA}" dt="2025-04-24T14:21:33.393" v="649" actId="207"/>
          <ac:spMkLst>
            <pc:docMk/>
            <pc:sldMk cId="1173648413" sldId="457"/>
            <ac:spMk id="9" creationId="{0C94481D-23D4-F6D4-2598-B18871CE41A1}"/>
          </ac:spMkLst>
        </pc:spChg>
        <pc:spChg chg="add mod">
          <ac:chgData name="Vos, Monique" userId="5fd9b0c0-b873-4b81-9dc7-b5764593826c" providerId="ADAL" clId="{6F554ABD-5AA0-4AF8-AF16-669DBA9024FA}" dt="2025-04-24T18:19:08.248" v="1537" actId="1076"/>
          <ac:spMkLst>
            <pc:docMk/>
            <pc:sldMk cId="1173648413" sldId="457"/>
            <ac:spMk id="10" creationId="{F69D450F-D226-D6F6-15EF-0511D76C2B77}"/>
          </ac:spMkLst>
        </pc:spChg>
        <pc:spChg chg="add mod">
          <ac:chgData name="Vos, Monique" userId="5fd9b0c0-b873-4b81-9dc7-b5764593826c" providerId="ADAL" clId="{6F554ABD-5AA0-4AF8-AF16-669DBA9024FA}" dt="2025-04-24T14:21:33.393" v="649" actId="207"/>
          <ac:spMkLst>
            <pc:docMk/>
            <pc:sldMk cId="1173648413" sldId="457"/>
            <ac:spMk id="11" creationId="{2D893884-4930-FADB-69F3-6F2F8C73BDAE}"/>
          </ac:spMkLst>
        </pc:spChg>
        <pc:spChg chg="add mod">
          <ac:chgData name="Vos, Monique" userId="5fd9b0c0-b873-4b81-9dc7-b5764593826c" providerId="ADAL" clId="{6F554ABD-5AA0-4AF8-AF16-669DBA9024FA}" dt="2025-04-24T14:22:48.956" v="686" actId="1076"/>
          <ac:spMkLst>
            <pc:docMk/>
            <pc:sldMk cId="1173648413" sldId="457"/>
            <ac:spMk id="12" creationId="{F7D84531-A05D-D1DC-B41A-435102F4C380}"/>
          </ac:spMkLst>
        </pc:spChg>
        <pc:spChg chg="del mod">
          <ac:chgData name="Vos, Monique" userId="5fd9b0c0-b873-4b81-9dc7-b5764593826c" providerId="ADAL" clId="{6F554ABD-5AA0-4AF8-AF16-669DBA9024FA}" dt="2025-04-24T14:21:19.852" v="648" actId="478"/>
          <ac:spMkLst>
            <pc:docMk/>
            <pc:sldMk cId="1173648413" sldId="457"/>
            <ac:spMk id="32" creationId="{9A1A0956-8B2D-40FD-93F7-268711F7236D}"/>
          </ac:spMkLst>
        </pc:spChg>
        <pc:spChg chg="del">
          <ac:chgData name="Vos, Monique" userId="5fd9b0c0-b873-4b81-9dc7-b5764593826c" providerId="ADAL" clId="{6F554ABD-5AA0-4AF8-AF16-669DBA9024FA}" dt="2025-04-24T13:50:41.968" v="249" actId="478"/>
          <ac:spMkLst>
            <pc:docMk/>
            <pc:sldMk cId="1173648413" sldId="457"/>
            <ac:spMk id="33" creationId="{7A438DB9-73EC-4D44-B1FC-532791D0104A}"/>
          </ac:spMkLst>
        </pc:spChg>
        <pc:picChg chg="add mod">
          <ac:chgData name="Vos, Monique" userId="5fd9b0c0-b873-4b81-9dc7-b5764593826c" providerId="ADAL" clId="{6F554ABD-5AA0-4AF8-AF16-669DBA9024FA}" dt="2025-04-24T13:55:19.956" v="406" actId="14100"/>
          <ac:picMkLst>
            <pc:docMk/>
            <pc:sldMk cId="1173648413" sldId="457"/>
            <ac:picMk id="6" creationId="{9049C9F4-DED4-123F-3698-603B0EC2BAAD}"/>
          </ac:picMkLst>
        </pc:picChg>
        <pc:picChg chg="add">
          <ac:chgData name="Vos, Monique" userId="5fd9b0c0-b873-4b81-9dc7-b5764593826c" providerId="ADAL" clId="{6F554ABD-5AA0-4AF8-AF16-669DBA9024FA}" dt="2025-04-24T14:00:40.935" v="430"/>
          <ac:picMkLst>
            <pc:docMk/>
            <pc:sldMk cId="1173648413" sldId="457"/>
            <ac:picMk id="8" creationId="{AD26710F-9907-6851-DB13-45BE28CE9BD2}"/>
          </ac:picMkLst>
        </pc:picChg>
        <pc:picChg chg="add mod">
          <ac:chgData name="Vos, Monique" userId="5fd9b0c0-b873-4b81-9dc7-b5764593826c" providerId="ADAL" clId="{6F554ABD-5AA0-4AF8-AF16-669DBA9024FA}" dt="2025-04-24T18:19:18.113" v="1538" actId="207"/>
          <ac:picMkLst>
            <pc:docMk/>
            <pc:sldMk cId="1173648413" sldId="457"/>
            <ac:picMk id="14" creationId="{1590937C-18BA-8B15-8F1E-914C4A73F834}"/>
          </ac:picMkLst>
        </pc:picChg>
        <pc:picChg chg="del">
          <ac:chgData name="Vos, Monique" userId="5fd9b0c0-b873-4b81-9dc7-b5764593826c" providerId="ADAL" clId="{6F554ABD-5AA0-4AF8-AF16-669DBA9024FA}" dt="2025-04-24T13:50:44.376" v="250" actId="478"/>
          <ac:picMkLst>
            <pc:docMk/>
            <pc:sldMk cId="1173648413" sldId="457"/>
            <ac:picMk id="31" creationId="{DC1CAEE3-EC61-4A44-8C66-DF0C79D1DF50}"/>
          </ac:picMkLst>
        </pc:picChg>
        <pc:picChg chg="mod">
          <ac:chgData name="Vos, Monique" userId="5fd9b0c0-b873-4b81-9dc7-b5764593826c" providerId="ADAL" clId="{6F554ABD-5AA0-4AF8-AF16-669DBA9024FA}" dt="2025-04-24T13:55:28.350" v="408" actId="14100"/>
          <ac:picMkLst>
            <pc:docMk/>
            <pc:sldMk cId="1173648413" sldId="457"/>
            <ac:picMk id="96" creationId="{E52D3FC3-4C08-42B7-B514-C36598C07D73}"/>
          </ac:picMkLst>
        </pc:picChg>
        <pc:picChg chg="add">
          <ac:chgData name="Vos, Monique" userId="5fd9b0c0-b873-4b81-9dc7-b5764593826c" providerId="ADAL" clId="{6F554ABD-5AA0-4AF8-AF16-669DBA9024FA}" dt="2025-04-24T14:00:45.774" v="431"/>
          <ac:picMkLst>
            <pc:docMk/>
            <pc:sldMk cId="1173648413" sldId="457"/>
            <ac:picMk id="1026" creationId="{E7F1AF87-DEAE-3FE9-01FC-08B4A416CA0C}"/>
          </ac:picMkLst>
        </pc:picChg>
        <pc:picChg chg="add del mod">
          <ac:chgData name="Vos, Monique" userId="5fd9b0c0-b873-4b81-9dc7-b5764593826c" providerId="ADAL" clId="{6F554ABD-5AA0-4AF8-AF16-669DBA9024FA}" dt="2025-04-24T18:18:28.351" v="1530" actId="478"/>
          <ac:picMkLst>
            <pc:docMk/>
            <pc:sldMk cId="1173648413" sldId="457"/>
            <ac:picMk id="1028" creationId="{6F915AFE-9DE3-1514-760A-9F06F64EEF62}"/>
          </ac:picMkLst>
        </pc:picChg>
      </pc:sldChg>
      <pc:sldChg chg="addSp delSp modSp mod ord">
        <pc:chgData name="Vos, Monique" userId="5fd9b0c0-b873-4b81-9dc7-b5764593826c" providerId="ADAL" clId="{6F554ABD-5AA0-4AF8-AF16-669DBA9024FA}" dt="2025-04-24T18:17:28.930" v="1526" actId="207"/>
        <pc:sldMkLst>
          <pc:docMk/>
          <pc:sldMk cId="2249967607" sldId="458"/>
        </pc:sldMkLst>
        <pc:spChg chg="mod">
          <ac:chgData name="Vos, Monique" userId="5fd9b0c0-b873-4b81-9dc7-b5764593826c" providerId="ADAL" clId="{6F554ABD-5AA0-4AF8-AF16-669DBA9024FA}" dt="2025-04-24T17:54:07.585" v="1274" actId="20577"/>
          <ac:spMkLst>
            <pc:docMk/>
            <pc:sldMk cId="2249967607" sldId="458"/>
            <ac:spMk id="2" creationId="{0CAAF794-F17F-DC42-13AE-3BAC7AF207BE}"/>
          </ac:spMkLst>
        </pc:spChg>
        <pc:spChg chg="del">
          <ac:chgData name="Vos, Monique" userId="5fd9b0c0-b873-4b81-9dc7-b5764593826c" providerId="ADAL" clId="{6F554ABD-5AA0-4AF8-AF16-669DBA9024FA}" dt="2025-04-24T14:09:37.987" v="631" actId="478"/>
          <ac:spMkLst>
            <pc:docMk/>
            <pc:sldMk cId="2249967607" sldId="458"/>
            <ac:spMk id="3" creationId="{B57083DA-0D3F-EFAD-60E1-05E04F247636}"/>
          </ac:spMkLst>
        </pc:spChg>
        <pc:spChg chg="del mod">
          <ac:chgData name="Vos, Monique" userId="5fd9b0c0-b873-4b81-9dc7-b5764593826c" providerId="ADAL" clId="{6F554ABD-5AA0-4AF8-AF16-669DBA9024FA}" dt="2025-04-24T14:09:36.182" v="630" actId="478"/>
          <ac:spMkLst>
            <pc:docMk/>
            <pc:sldMk cId="2249967607" sldId="458"/>
            <ac:spMk id="4" creationId="{A4CBBA7D-397C-6F49-010D-53C1D6CD4B84}"/>
          </ac:spMkLst>
        </pc:spChg>
        <pc:spChg chg="del">
          <ac:chgData name="Vos, Monique" userId="5fd9b0c0-b873-4b81-9dc7-b5764593826c" providerId="ADAL" clId="{6F554ABD-5AA0-4AF8-AF16-669DBA9024FA}" dt="2025-04-24T14:09:39.562" v="632" actId="478"/>
          <ac:spMkLst>
            <pc:docMk/>
            <pc:sldMk cId="2249967607" sldId="458"/>
            <ac:spMk id="5" creationId="{808C3787-E139-A4CA-F0DF-FC3D94256E6E}"/>
          </ac:spMkLst>
        </pc:spChg>
        <pc:spChg chg="add mod">
          <ac:chgData name="Vos, Monique" userId="5fd9b0c0-b873-4b81-9dc7-b5764593826c" providerId="ADAL" clId="{6F554ABD-5AA0-4AF8-AF16-669DBA9024FA}" dt="2025-04-24T18:17:28.930" v="1526" actId="207"/>
          <ac:spMkLst>
            <pc:docMk/>
            <pc:sldMk cId="2249967607" sldId="458"/>
            <ac:spMk id="7" creationId="{45710366-3669-3F8D-F693-F7C396BBEE9A}"/>
          </ac:spMkLst>
        </pc:spChg>
        <pc:spChg chg="del">
          <ac:chgData name="Vos, Monique" userId="5fd9b0c0-b873-4b81-9dc7-b5764593826c" providerId="ADAL" clId="{6F554ABD-5AA0-4AF8-AF16-669DBA9024FA}" dt="2025-04-24T14:09:42.212" v="633" actId="478"/>
          <ac:spMkLst>
            <pc:docMk/>
            <pc:sldMk cId="2249967607" sldId="458"/>
            <ac:spMk id="9" creationId="{0C94481D-23D4-F6D4-2598-B18871CE41A1}"/>
          </ac:spMkLst>
        </pc:spChg>
        <pc:spChg chg="del">
          <ac:chgData name="Vos, Monique" userId="5fd9b0c0-b873-4b81-9dc7-b5764593826c" providerId="ADAL" clId="{6F554ABD-5AA0-4AF8-AF16-669DBA9024FA}" dt="2025-04-24T14:09:45.182" v="634" actId="478"/>
          <ac:spMkLst>
            <pc:docMk/>
            <pc:sldMk cId="2249967607" sldId="458"/>
            <ac:spMk id="10" creationId="{F69D450F-D226-D6F6-15EF-0511D76C2B77}"/>
          </ac:spMkLst>
        </pc:spChg>
        <pc:spChg chg="del">
          <ac:chgData name="Vos, Monique" userId="5fd9b0c0-b873-4b81-9dc7-b5764593826c" providerId="ADAL" clId="{6F554ABD-5AA0-4AF8-AF16-669DBA9024FA}" dt="2025-04-24T14:09:48.075" v="635" actId="478"/>
          <ac:spMkLst>
            <pc:docMk/>
            <pc:sldMk cId="2249967607" sldId="458"/>
            <ac:spMk id="11" creationId="{2D893884-4930-FADB-69F3-6F2F8C73BDAE}"/>
          </ac:spMkLst>
        </pc:spChg>
        <pc:picChg chg="del">
          <ac:chgData name="Vos, Monique" userId="5fd9b0c0-b873-4b81-9dc7-b5764593826c" providerId="ADAL" clId="{6F554ABD-5AA0-4AF8-AF16-669DBA9024FA}" dt="2025-04-24T14:09:33.898" v="628" actId="478"/>
          <ac:picMkLst>
            <pc:docMk/>
            <pc:sldMk cId="2249967607" sldId="458"/>
            <ac:picMk id="1028" creationId="{6F915AFE-9DE3-1514-760A-9F06F64EEF62}"/>
          </ac:picMkLst>
        </pc:picChg>
      </pc:sldChg>
      <pc:sldChg chg="addSp delSp modSp new mod ord modClrScheme chgLayout">
        <pc:chgData name="Vos, Monique" userId="5fd9b0c0-b873-4b81-9dc7-b5764593826c" providerId="ADAL" clId="{6F554ABD-5AA0-4AF8-AF16-669DBA9024FA}" dt="2025-04-24T15:11:50.224" v="819"/>
        <pc:sldMkLst>
          <pc:docMk/>
          <pc:sldMk cId="3298938795" sldId="459"/>
        </pc:sldMkLst>
        <pc:spChg chg="del">
          <ac:chgData name="Vos, Monique" userId="5fd9b0c0-b873-4b81-9dc7-b5764593826c" providerId="ADAL" clId="{6F554ABD-5AA0-4AF8-AF16-669DBA9024FA}" dt="2025-04-24T14:27:07.172" v="693" actId="700"/>
          <ac:spMkLst>
            <pc:docMk/>
            <pc:sldMk cId="3298938795" sldId="459"/>
            <ac:spMk id="2" creationId="{F1B4FB94-ABD8-5232-01D0-2730172ED95D}"/>
          </ac:spMkLst>
        </pc:spChg>
        <pc:spChg chg="del">
          <ac:chgData name="Vos, Monique" userId="5fd9b0c0-b873-4b81-9dc7-b5764593826c" providerId="ADAL" clId="{6F554ABD-5AA0-4AF8-AF16-669DBA9024FA}" dt="2025-04-24T14:27:07.172" v="693" actId="700"/>
          <ac:spMkLst>
            <pc:docMk/>
            <pc:sldMk cId="3298938795" sldId="459"/>
            <ac:spMk id="3" creationId="{F72AD42C-790B-A193-8475-8BC6C1CD923B}"/>
          </ac:spMkLst>
        </pc:spChg>
        <pc:picChg chg="add mod">
          <ac:chgData name="Vos, Monique" userId="5fd9b0c0-b873-4b81-9dc7-b5764593826c" providerId="ADAL" clId="{6F554ABD-5AA0-4AF8-AF16-669DBA9024FA}" dt="2025-04-24T14:27:18.808" v="695" actId="1076"/>
          <ac:picMkLst>
            <pc:docMk/>
            <pc:sldMk cId="3298938795" sldId="459"/>
            <ac:picMk id="4" creationId="{14C29FC6-E81D-EFC8-7D31-587D6205798E}"/>
          </ac:picMkLst>
        </pc:picChg>
      </pc:sldChg>
      <pc:sldChg chg="addSp modSp mod ord">
        <pc:chgData name="Vos, Monique" userId="5fd9b0c0-b873-4b81-9dc7-b5764593826c" providerId="ADAL" clId="{6F554ABD-5AA0-4AF8-AF16-669DBA9024FA}" dt="2025-04-24T18:17:09.326" v="1525" actId="207"/>
        <pc:sldMkLst>
          <pc:docMk/>
          <pc:sldMk cId="3902838492" sldId="460"/>
        </pc:sldMkLst>
        <pc:spChg chg="mod">
          <ac:chgData name="Vos, Monique" userId="5fd9b0c0-b873-4b81-9dc7-b5764593826c" providerId="ADAL" clId="{6F554ABD-5AA0-4AF8-AF16-669DBA9024FA}" dt="2025-04-24T18:17:09.326" v="1525" actId="207"/>
          <ac:spMkLst>
            <pc:docMk/>
            <pc:sldMk cId="3902838492" sldId="460"/>
            <ac:spMk id="7" creationId="{45710366-3669-3F8D-F693-F7C396BBEE9A}"/>
          </ac:spMkLst>
        </pc:spChg>
        <pc:picChg chg="add mod ord">
          <ac:chgData name="Vos, Monique" userId="5fd9b0c0-b873-4b81-9dc7-b5764593826c" providerId="ADAL" clId="{6F554ABD-5AA0-4AF8-AF16-669DBA9024FA}" dt="2025-04-24T17:58:41.405" v="1290" actId="1076"/>
          <ac:picMkLst>
            <pc:docMk/>
            <pc:sldMk cId="3902838492" sldId="460"/>
            <ac:picMk id="3" creationId="{9634F777-C2C5-689F-C3A4-F14947544D02}"/>
          </ac:picMkLst>
        </pc:picChg>
        <pc:picChg chg="ord">
          <ac:chgData name="Vos, Monique" userId="5fd9b0c0-b873-4b81-9dc7-b5764593826c" providerId="ADAL" clId="{6F554ABD-5AA0-4AF8-AF16-669DBA9024FA}" dt="2025-04-24T17:57:24.451" v="1283" actId="167"/>
          <ac:picMkLst>
            <pc:docMk/>
            <pc:sldMk cId="3902838492" sldId="460"/>
            <ac:picMk id="6" creationId="{9049C9F4-DED4-123F-3698-603B0EC2BAAD}"/>
          </ac:picMkLst>
        </pc:picChg>
      </pc:sldChg>
      <pc:sldChg chg="addSp delSp modSp mod">
        <pc:chgData name="Vos, Monique" userId="5fd9b0c0-b873-4b81-9dc7-b5764593826c" providerId="ADAL" clId="{6F554ABD-5AA0-4AF8-AF16-669DBA9024FA}" dt="2025-04-24T18:16:13.399" v="1522" actId="1076"/>
        <pc:sldMkLst>
          <pc:docMk/>
          <pc:sldMk cId="3595882970" sldId="461"/>
        </pc:sldMkLst>
        <pc:spChg chg="add mod">
          <ac:chgData name="Vos, Monique" userId="5fd9b0c0-b873-4b81-9dc7-b5764593826c" providerId="ADAL" clId="{6F554ABD-5AA0-4AF8-AF16-669DBA9024FA}" dt="2025-04-24T18:01:52.664" v="1387" actId="1076"/>
          <ac:spMkLst>
            <pc:docMk/>
            <pc:sldMk cId="3595882970" sldId="461"/>
            <ac:spMk id="3" creationId="{44D59AF1-C3DA-3A3F-9DFC-ADB683559684}"/>
          </ac:spMkLst>
        </pc:spChg>
        <pc:spChg chg="mod">
          <ac:chgData name="Vos, Monique" userId="5fd9b0c0-b873-4b81-9dc7-b5764593826c" providerId="ADAL" clId="{6F554ABD-5AA0-4AF8-AF16-669DBA9024FA}" dt="2025-04-24T18:00:18.916" v="1298" actId="1076"/>
          <ac:spMkLst>
            <pc:docMk/>
            <pc:sldMk cId="3595882970" sldId="461"/>
            <ac:spMk id="5" creationId="{49CE5692-2877-04E5-E200-F0F2C4FF80FC}"/>
          </ac:spMkLst>
        </pc:spChg>
        <pc:picChg chg="add mod">
          <ac:chgData name="Vos, Monique" userId="5fd9b0c0-b873-4b81-9dc7-b5764593826c" providerId="ADAL" clId="{6F554ABD-5AA0-4AF8-AF16-669DBA9024FA}" dt="2025-04-24T18:00:22.662" v="1299" actId="1076"/>
          <ac:picMkLst>
            <pc:docMk/>
            <pc:sldMk cId="3595882970" sldId="461"/>
            <ac:picMk id="2" creationId="{3AEFE051-B571-ADCC-5FCC-FEB1BD476E7A}"/>
          </ac:picMkLst>
        </pc:picChg>
        <pc:picChg chg="del">
          <ac:chgData name="Vos, Monique" userId="5fd9b0c0-b873-4b81-9dc7-b5764593826c" providerId="ADAL" clId="{6F554ABD-5AA0-4AF8-AF16-669DBA9024FA}" dt="2025-04-24T18:00:34.778" v="1300" actId="478"/>
          <ac:picMkLst>
            <pc:docMk/>
            <pc:sldMk cId="3595882970" sldId="461"/>
            <ac:picMk id="31" creationId="{5F2D14F3-B49B-4ED8-9A93-F36B8DA3CBC1}"/>
          </ac:picMkLst>
        </pc:picChg>
        <pc:picChg chg="mod">
          <ac:chgData name="Vos, Monique" userId="5fd9b0c0-b873-4b81-9dc7-b5764593826c" providerId="ADAL" clId="{6F554ABD-5AA0-4AF8-AF16-669DBA9024FA}" dt="2025-04-24T18:16:13.399" v="1522" actId="1076"/>
          <ac:picMkLst>
            <pc:docMk/>
            <pc:sldMk cId="3595882970" sldId="461"/>
            <ac:picMk id="96" creationId="{E52D3FC3-4C08-42B7-B514-C36598C07D73}"/>
          </ac:picMkLst>
        </pc:picChg>
      </pc:sldChg>
      <pc:sldMasterChg chg="del delSldLayout">
        <pc:chgData name="Vos, Monique" userId="5fd9b0c0-b873-4b81-9dc7-b5764593826c" providerId="ADAL" clId="{6F554ABD-5AA0-4AF8-AF16-669DBA9024FA}" dt="2025-04-24T15:29:21.734" v="865" actId="47"/>
        <pc:sldMasterMkLst>
          <pc:docMk/>
          <pc:sldMasterMk cId="1527014152" sldId="2147483696"/>
        </pc:sldMasterMkLst>
        <pc:sldLayoutChg chg="del">
          <pc:chgData name="Vos, Monique" userId="5fd9b0c0-b873-4b81-9dc7-b5764593826c" providerId="ADAL" clId="{6F554ABD-5AA0-4AF8-AF16-669DBA9024FA}" dt="2025-04-24T15:29:21.734" v="865" actId="47"/>
          <pc:sldLayoutMkLst>
            <pc:docMk/>
            <pc:sldMasterMk cId="1527014152" sldId="2147483696"/>
            <pc:sldLayoutMk cId="1231299642" sldId="2147483697"/>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350209887" sldId="2147483698"/>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2138412206" sldId="2147483699"/>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219990024" sldId="2147483700"/>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616608396" sldId="2147483701"/>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1492025566" sldId="2147483702"/>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245307899" sldId="2147483703"/>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3713123418" sldId="2147483704"/>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2337825120" sldId="2147483705"/>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4054042575" sldId="2147483706"/>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759086874" sldId="2147483707"/>
          </pc:sldLayoutMkLst>
        </pc:sldLayoutChg>
        <pc:sldLayoutChg chg="del">
          <pc:chgData name="Vos, Monique" userId="5fd9b0c0-b873-4b81-9dc7-b5764593826c" providerId="ADAL" clId="{6F554ABD-5AA0-4AF8-AF16-669DBA9024FA}" dt="2025-04-24T15:29:21.734" v="865" actId="47"/>
          <pc:sldLayoutMkLst>
            <pc:docMk/>
            <pc:sldMasterMk cId="1527014152" sldId="2147483696"/>
            <pc:sldLayoutMk cId="3930040206" sldId="214748370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989D8-6E7F-4E22-AC60-8CC4AAD894D6}" type="datetimeFigureOut">
              <a:rPr lang="nl-NL" smtClean="0"/>
              <a:t>14-5-2025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FD14E-E2B2-4402-AC6E-DBEF56617F98}" type="slidenum">
              <a:rPr lang="nl-NL" smtClean="0"/>
              <a:t>‹nr.›</a:t>
            </a:fld>
            <a:endParaRPr lang="nl-NL"/>
          </a:p>
        </p:txBody>
      </p:sp>
    </p:spTree>
    <p:extLst>
      <p:ext uri="{BB962C8B-B14F-4D97-AF65-F5344CB8AC3E}">
        <p14:creationId xmlns:p14="http://schemas.microsoft.com/office/powerpoint/2010/main" val="51669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60A654F-15B9-AF44-80CB-58B57DE249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F0C96DE-356E-964F-9062-BD535C0BA7B0}"/>
              </a:ext>
            </a:extLst>
          </p:cNvPr>
          <p:cNvSpPr txBox="1">
            <a:spLocks noGrp="1"/>
          </p:cNvSpPr>
          <p:nvPr>
            <p:ph type="body" sz="quarter" idx="1"/>
          </p:nvPr>
        </p:nvSpPr>
        <p:spPr/>
        <p:txBody>
          <a:bodyPr/>
          <a:lstStyle/>
          <a:p>
            <a:endParaRPr lang="x-none"/>
          </a:p>
        </p:txBody>
      </p:sp>
      <p:sp>
        <p:nvSpPr>
          <p:cNvPr id="4" name="Tijdelijke aanduiding voor dianummer 3">
            <a:extLst>
              <a:ext uri="{FF2B5EF4-FFF2-40B4-BE49-F238E27FC236}">
                <a16:creationId xmlns:a16="http://schemas.microsoft.com/office/drawing/2014/main" id="{9C64C44D-B620-D745-B213-D126ADC11DF2}"/>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05235C4C-E86B-2F46-9F91-36F1408C65D0}"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11</a:t>
            </a:fld>
            <a:endParaRPr kumimoji="0" lang="nl-NL"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4426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D71-7BFE-47C5-83F9-F63681235323}"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787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B25840-F68F-4B38-AA88-B6A6DA05ED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8C2CA1-2903-4121-952B-547FB58E14B8}"/>
              </a:ext>
            </a:extLst>
          </p:cNvPr>
          <p:cNvSpPr txBox="1">
            <a:spLocks noGrp="1"/>
          </p:cNvSpPr>
          <p:nvPr>
            <p:ph type="body" sz="quarter" idx="1"/>
          </p:nvPr>
        </p:nvSpPr>
        <p:spPr/>
        <p:txBody>
          <a:bodyPr/>
          <a:lstStyle/>
          <a:p>
            <a:pPr lvl="0"/>
            <a:r>
              <a:rPr lang="nl-NL"/>
              <a:t>Uitleg over hoe we dit landelijke gaan doen. Vaak vertel ik hier wat over de reactietijd (2 werkdagen) en werkwijze achter de schermen (o.a. 3 triagisten die samen de vragen oppakken en dit naast hun huidige werk doen; het werk is gemakkelijker in te plannen door het bandje dat bellers horen etc.). Met de nieuwe visuals moeten we het verhaal in het vervolg vanaf hier gaan aanpassen lijkt me. </a:t>
            </a:r>
          </a:p>
        </p:txBody>
      </p:sp>
      <p:sp>
        <p:nvSpPr>
          <p:cNvPr id="4" name="Tijdelijke aanduiding voor dianummer 3">
            <a:extLst>
              <a:ext uri="{FF2B5EF4-FFF2-40B4-BE49-F238E27FC236}">
                <a16:creationId xmlns:a16="http://schemas.microsoft.com/office/drawing/2014/main" id="{CA114C79-6C7A-461B-B363-3E9A507BCDDC}"/>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98D85F5-A305-4A67-B2B7-740DC64CD25B}"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31</a:t>
            </a:fld>
            <a:endParaRPr kumimoji="0" lang="nl-NL"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7155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4BD71-7BFE-47C5-83F9-F63681235323}"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432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B25840-F68F-4B38-AA88-B6A6DA05ED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8C2CA1-2903-4121-952B-547FB58E14B8}"/>
              </a:ext>
            </a:extLst>
          </p:cNvPr>
          <p:cNvSpPr txBox="1">
            <a:spLocks noGrp="1"/>
          </p:cNvSpPr>
          <p:nvPr>
            <p:ph type="body" sz="quarter" idx="1"/>
          </p:nvPr>
        </p:nvSpPr>
        <p:spPr/>
        <p:txBody>
          <a:bodyPr/>
          <a:lstStyle/>
          <a:p>
            <a:pPr lvl="0"/>
            <a:r>
              <a:rPr lang="nl-NL"/>
              <a:t>Uitleg over hoe we dit landelijke gaan doen. Vaak vertel ik hier wat over de reactietijd (2 werkdagen) en werkwijze achter de schermen (o.a. 3 triagisten die samen de vragen oppakken en dit naast hun huidige werk doen; het werk is gemakkelijker in te plannen door het bandje dat bellers horen etc.). Met de nieuwe visuals moeten we het verhaal in het vervolg vanaf hier gaan aanpassen lijkt me. </a:t>
            </a:r>
          </a:p>
        </p:txBody>
      </p:sp>
      <p:sp>
        <p:nvSpPr>
          <p:cNvPr id="4" name="Tijdelijke aanduiding voor dianummer 3">
            <a:extLst>
              <a:ext uri="{FF2B5EF4-FFF2-40B4-BE49-F238E27FC236}">
                <a16:creationId xmlns:a16="http://schemas.microsoft.com/office/drawing/2014/main" id="{CA114C79-6C7A-461B-B363-3E9A507BCDDC}"/>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98D85F5-A305-4A67-B2B7-740DC64CD25B}"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12</a:t>
            </a:fld>
            <a:endParaRPr kumimoji="0" lang="nl-NL"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1844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B25840-F68F-4B38-AA88-B6A6DA05ED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8C2CA1-2903-4121-952B-547FB58E14B8}"/>
              </a:ext>
            </a:extLst>
          </p:cNvPr>
          <p:cNvSpPr txBox="1">
            <a:spLocks noGrp="1"/>
          </p:cNvSpPr>
          <p:nvPr>
            <p:ph type="body" sz="quarter" idx="1"/>
          </p:nvPr>
        </p:nvSpPr>
        <p:spPr/>
        <p:txBody>
          <a:bodyPr/>
          <a:lstStyle/>
          <a:p>
            <a:pPr lvl="0"/>
            <a:r>
              <a:rPr lang="nl-NL"/>
              <a:t>Uitleg over hoe we dit landelijke gaan doen. Vaak vertel ik hier wat over de reactietijd (2 werkdagen) en werkwijze achter de schermen (o.a. 3 triagisten die samen de vragen oppakken en dit naast hun huidige werk doen; het werk is gemakkelijker in te plannen door het bandje dat bellers horen etc.). Met de nieuwe visuals moeten we het verhaal in het vervolg vanaf hier gaan aanpassen lijkt me. </a:t>
            </a:r>
          </a:p>
        </p:txBody>
      </p:sp>
      <p:sp>
        <p:nvSpPr>
          <p:cNvPr id="4" name="Tijdelijke aanduiding voor dianummer 3">
            <a:extLst>
              <a:ext uri="{FF2B5EF4-FFF2-40B4-BE49-F238E27FC236}">
                <a16:creationId xmlns:a16="http://schemas.microsoft.com/office/drawing/2014/main" id="{CA114C79-6C7A-461B-B363-3E9A507BCDDC}"/>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98D85F5-A305-4A67-B2B7-740DC64CD25B}"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14</a:t>
            </a:fld>
            <a:endParaRPr kumimoji="0" lang="nl-NL"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89606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B25840-F68F-4B38-AA88-B6A6DA05ED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8C2CA1-2903-4121-952B-547FB58E14B8}"/>
              </a:ext>
            </a:extLst>
          </p:cNvPr>
          <p:cNvSpPr txBox="1">
            <a:spLocks noGrp="1"/>
          </p:cNvSpPr>
          <p:nvPr>
            <p:ph type="body" sz="quarter" idx="1"/>
          </p:nvPr>
        </p:nvSpPr>
        <p:spPr/>
        <p:txBody>
          <a:bodyPr/>
          <a:lstStyle/>
          <a:p>
            <a:pPr lvl="0"/>
            <a:r>
              <a:rPr lang="nl-NL"/>
              <a:t>Uitleg over hoe we dit landelijke gaan doen. Vaak vertel ik hier wat over de reactietijd (2 werkdagen) en werkwijze achter de schermen (o.a. 3 triagisten die samen de vragen oppakken en dit naast hun huidige werk doen; het werk is gemakkelijker in te plannen door het bandje dat bellers horen etc.). Met de nieuwe visuals moeten we het verhaal in het vervolg vanaf hier gaan aanpassen lijkt me. </a:t>
            </a:r>
          </a:p>
        </p:txBody>
      </p:sp>
      <p:sp>
        <p:nvSpPr>
          <p:cNvPr id="4" name="Tijdelijke aanduiding voor dianummer 3">
            <a:extLst>
              <a:ext uri="{FF2B5EF4-FFF2-40B4-BE49-F238E27FC236}">
                <a16:creationId xmlns:a16="http://schemas.microsoft.com/office/drawing/2014/main" id="{CA114C79-6C7A-461B-B363-3E9A507BCDDC}"/>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98D85F5-A305-4A67-B2B7-740DC64CD25B}"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16</a:t>
            </a:fld>
            <a:endParaRPr kumimoji="0" lang="nl-NL"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9360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B25840-F68F-4B38-AA88-B6A6DA05ED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8C2CA1-2903-4121-952B-547FB58E14B8}"/>
              </a:ext>
            </a:extLst>
          </p:cNvPr>
          <p:cNvSpPr txBox="1">
            <a:spLocks noGrp="1"/>
          </p:cNvSpPr>
          <p:nvPr>
            <p:ph type="body" sz="quarter" idx="1"/>
          </p:nvPr>
        </p:nvSpPr>
        <p:spPr/>
        <p:txBody>
          <a:bodyPr/>
          <a:lstStyle/>
          <a:p>
            <a:pPr lvl="0"/>
            <a:r>
              <a:rPr lang="nl-NL"/>
              <a:t>Uitleg over hoe we dit landelijke gaan doen. Vaak vertel ik hier wat over de reactietijd (2 werkdagen) en werkwijze achter de schermen (o.a. 3 triagisten die samen de vragen oppakken en dit naast hun huidige werk doen; het werk is gemakkelijker in te plannen door het bandje dat bellers horen etc.). Met de nieuwe visuals moeten we het verhaal in het vervolg vanaf hier gaan aanpassen lijkt me. </a:t>
            </a:r>
          </a:p>
        </p:txBody>
      </p:sp>
      <p:sp>
        <p:nvSpPr>
          <p:cNvPr id="4" name="Tijdelijke aanduiding voor dianummer 3">
            <a:extLst>
              <a:ext uri="{FF2B5EF4-FFF2-40B4-BE49-F238E27FC236}">
                <a16:creationId xmlns:a16="http://schemas.microsoft.com/office/drawing/2014/main" id="{CA114C79-6C7A-461B-B363-3E9A507BCDDC}"/>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98D85F5-A305-4A67-B2B7-740DC64CD25B}"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17</a:t>
            </a:fld>
            <a:endParaRPr kumimoji="0" lang="nl-NL"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9099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B25840-F68F-4B38-AA88-B6A6DA05ED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8C2CA1-2903-4121-952B-547FB58E14B8}"/>
              </a:ext>
            </a:extLst>
          </p:cNvPr>
          <p:cNvSpPr txBox="1">
            <a:spLocks noGrp="1"/>
          </p:cNvSpPr>
          <p:nvPr>
            <p:ph type="body" sz="quarter" idx="1"/>
          </p:nvPr>
        </p:nvSpPr>
        <p:spPr/>
        <p:txBody>
          <a:bodyPr/>
          <a:lstStyle/>
          <a:p>
            <a:pPr lvl="0"/>
            <a:r>
              <a:rPr lang="nl-NL"/>
              <a:t>Uitleg over hoe we dit landelijke gaan doen. Vaak vertel ik hier wat over de reactietijd (2 werkdagen) en werkwijze achter de schermen (o.a. 3 triagisten die samen de vragen oppakken en dit naast hun huidige werk doen; het werk is gemakkelijker in te plannen door het bandje dat bellers horen etc.). Met de nieuwe visuals moeten we het verhaal in het vervolg vanaf hier gaan aanpassen lijkt me. </a:t>
            </a:r>
          </a:p>
        </p:txBody>
      </p:sp>
      <p:sp>
        <p:nvSpPr>
          <p:cNvPr id="4" name="Tijdelijke aanduiding voor dianummer 3">
            <a:extLst>
              <a:ext uri="{FF2B5EF4-FFF2-40B4-BE49-F238E27FC236}">
                <a16:creationId xmlns:a16="http://schemas.microsoft.com/office/drawing/2014/main" id="{CA114C79-6C7A-461B-B363-3E9A507BCDDC}"/>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98D85F5-A305-4A67-B2B7-740DC64CD25B}"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18</a:t>
            </a:fld>
            <a:endParaRPr kumimoji="0" lang="nl-NL"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809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B25840-F68F-4B38-AA88-B6A6DA05ED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8C2CA1-2903-4121-952B-547FB58E14B8}"/>
              </a:ext>
            </a:extLst>
          </p:cNvPr>
          <p:cNvSpPr txBox="1">
            <a:spLocks noGrp="1"/>
          </p:cNvSpPr>
          <p:nvPr>
            <p:ph type="body" sz="quarter" idx="1"/>
          </p:nvPr>
        </p:nvSpPr>
        <p:spPr/>
        <p:txBody>
          <a:bodyPr/>
          <a:lstStyle/>
          <a:p>
            <a:pPr lvl="0"/>
            <a:r>
              <a:rPr lang="nl-NL"/>
              <a:t>Uitleg over hoe we dit landelijke gaan doen. Vaak vertel ik hier wat over de reactietijd (2 werkdagen) en werkwijze achter de schermen (o.a. 3 triagisten die samen de vragen oppakken en dit naast hun huidige werk doen; het werk is gemakkelijker in te plannen door het bandje dat bellers horen etc.). Met de nieuwe visuals moeten we het verhaal in het vervolg vanaf hier gaan aanpassen lijkt me. </a:t>
            </a:r>
          </a:p>
        </p:txBody>
      </p:sp>
      <p:sp>
        <p:nvSpPr>
          <p:cNvPr id="4" name="Tijdelijke aanduiding voor dianummer 3">
            <a:extLst>
              <a:ext uri="{FF2B5EF4-FFF2-40B4-BE49-F238E27FC236}">
                <a16:creationId xmlns:a16="http://schemas.microsoft.com/office/drawing/2014/main" id="{CA114C79-6C7A-461B-B363-3E9A507BCDDC}"/>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98D85F5-A305-4A67-B2B7-740DC64CD25B}"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19</a:t>
            </a:fld>
            <a:endParaRPr kumimoji="0" lang="nl-NL"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97342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60A654F-15B9-AF44-80CB-58B57DE2499F}"/>
              </a:ext>
            </a:extLst>
          </p:cNvPr>
          <p:cNvSpPr>
            <a:spLocks noGrp="1" noRot="1" noChangeAspect="1"/>
          </p:cNvSpPr>
          <p:nvPr>
            <p:ph type="sldImg"/>
          </p:nvPr>
        </p:nvSpPr>
        <p:spPr>
          <a:xfrm>
            <a:off x="479425" y="1279525"/>
            <a:ext cx="6140450" cy="3454400"/>
          </a:xfrm>
        </p:spPr>
      </p:sp>
      <p:sp>
        <p:nvSpPr>
          <p:cNvPr id="3" name="Tijdelijke aanduiding voor notities 2">
            <a:extLst>
              <a:ext uri="{FF2B5EF4-FFF2-40B4-BE49-F238E27FC236}">
                <a16:creationId xmlns:a16="http://schemas.microsoft.com/office/drawing/2014/main" id="{CF0C96DE-356E-964F-9062-BD535C0BA7B0}"/>
              </a:ext>
            </a:extLst>
          </p:cNvPr>
          <p:cNvSpPr txBox="1">
            <a:spLocks noGrp="1"/>
          </p:cNvSpPr>
          <p:nvPr>
            <p:ph type="body" sz="quarter" idx="1"/>
          </p:nvPr>
        </p:nvSpPr>
        <p:spPr/>
        <p:txBody>
          <a:bodyPr/>
          <a:lstStyle/>
          <a:p>
            <a:endParaRPr lang="en-NL"/>
          </a:p>
        </p:txBody>
      </p:sp>
      <p:sp>
        <p:nvSpPr>
          <p:cNvPr id="4" name="Tijdelijke aanduiding voor dianummer 3">
            <a:extLst>
              <a:ext uri="{FF2B5EF4-FFF2-40B4-BE49-F238E27FC236}">
                <a16:creationId xmlns:a16="http://schemas.microsoft.com/office/drawing/2014/main" id="{9C64C44D-B620-D745-B213-D126ADC11DF2}"/>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05235C4C-E86B-2F46-9F91-36F1408C65D0}"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27</a:t>
            </a:fld>
            <a:endParaRPr kumimoji="0" lang="nl-NL" sz="1300" b="0" i="0" u="none" strike="noStrike" kern="1200" cap="none" spc="0" normalizeH="0" baseline="0" noProof="0" dirty="0">
              <a:ln>
                <a:noFill/>
              </a:ln>
              <a:solidFill>
                <a:srgbClr val="000000"/>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B25840-F68F-4B38-AA88-B6A6DA05ED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8C2CA1-2903-4121-952B-547FB58E14B8}"/>
              </a:ext>
            </a:extLst>
          </p:cNvPr>
          <p:cNvSpPr txBox="1">
            <a:spLocks noGrp="1"/>
          </p:cNvSpPr>
          <p:nvPr>
            <p:ph type="body" sz="quarter" idx="1"/>
          </p:nvPr>
        </p:nvSpPr>
        <p:spPr/>
        <p:txBody>
          <a:bodyPr/>
          <a:lstStyle/>
          <a:p>
            <a:pPr lvl="0"/>
            <a:r>
              <a:rPr lang="nl-NL"/>
              <a:t>Uitleg over hoe we dit landelijke gaan doen. Vaak vertel ik hier wat over de reactietijd (2 werkdagen) en werkwijze achter de schermen (o.a. 3 triagisten die samen de vragen oppakken en dit naast hun huidige werk doen; het werk is gemakkelijker in te plannen door het bandje dat bellers horen etc.). Met de nieuwe visuals moeten we het verhaal in het vervolg vanaf hier gaan aanpassen lijkt me. </a:t>
            </a:r>
          </a:p>
        </p:txBody>
      </p:sp>
      <p:sp>
        <p:nvSpPr>
          <p:cNvPr id="4" name="Tijdelijke aanduiding voor dianummer 3">
            <a:extLst>
              <a:ext uri="{FF2B5EF4-FFF2-40B4-BE49-F238E27FC236}">
                <a16:creationId xmlns:a16="http://schemas.microsoft.com/office/drawing/2014/main" id="{CA114C79-6C7A-461B-B363-3E9A507BCDDC}"/>
              </a:ext>
            </a:extLst>
          </p:cNvPr>
          <p:cNvSpPr txBox="1"/>
          <p:nvPr/>
        </p:nvSpPr>
        <p:spPr>
          <a:xfrm>
            <a:off x="4021293" y="9721105"/>
            <a:ext cx="3076361" cy="513508"/>
          </a:xfrm>
          <a:prstGeom prst="rect">
            <a:avLst/>
          </a:prstGeom>
          <a:noFill/>
          <a:ln cap="flat">
            <a:noFill/>
          </a:ln>
        </p:spPr>
        <p:txBody>
          <a:bodyPr vert="horz" wrap="square" lIns="99047" tIns="49523" rIns="99047" bIns="49523"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498D85F5-A305-4A67-B2B7-740DC64CD25B}"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28</a:t>
            </a:fld>
            <a:endParaRPr kumimoji="0" lang="nl-NL"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1632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4" y="1186485"/>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7" y="2075506"/>
            <a:ext cx="8679915" cy="1748729"/>
          </a:xfrm>
        </p:spPr>
        <p:txBody>
          <a:bodyPr bIns="0" anchor="b">
            <a:normAutofit/>
          </a:bodyPr>
          <a:lstStyle>
            <a:lvl1pPr algn="ctr">
              <a:lnSpc>
                <a:spcPct val="80000"/>
              </a:lnSpc>
              <a:defRPr sz="5400" spc="-151">
                <a:solidFill>
                  <a:srgbClr val="FFFEFF"/>
                </a:solidFill>
              </a:defRPr>
            </a:lvl1pPr>
          </a:lstStyle>
          <a:p>
            <a:r>
              <a:rPr lang="nl-NL"/>
              <a:t>Klik om stijl te bewerken</a:t>
            </a:r>
            <a:endParaRPr lang="en-US" dirty="0"/>
          </a:p>
        </p:txBody>
      </p:sp>
      <p:sp>
        <p:nvSpPr>
          <p:cNvPr id="3" name="Subtitle 2"/>
          <p:cNvSpPr>
            <a:spLocks noGrp="1"/>
          </p:cNvSpPr>
          <p:nvPr>
            <p:ph type="subTitle" idx="1"/>
          </p:nvPr>
        </p:nvSpPr>
        <p:spPr>
          <a:xfrm>
            <a:off x="1759237" y="3906268"/>
            <a:ext cx="8673427" cy="1322587"/>
          </a:xfrm>
        </p:spPr>
        <p:txBody>
          <a:bodyPr tIns="0">
            <a:normAutofit/>
          </a:bodyPr>
          <a:lstStyle>
            <a:lvl1pPr marL="0" indent="0" algn="ctr">
              <a:lnSpc>
                <a:spcPct val="100000"/>
              </a:lnSpc>
              <a:buNone/>
              <a:defRPr sz="1800" b="0">
                <a:solidFill>
                  <a:srgbClr val="FFFEFF"/>
                </a:solidFill>
              </a:defRPr>
            </a:lvl1pPr>
            <a:lvl2pPr marL="457189" indent="0" algn="ctr">
              <a:buNone/>
              <a:defRPr sz="18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5/14/2025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75" name="Group 74"/>
          <p:cNvGrpSpPr/>
          <p:nvPr/>
        </p:nvGrpSpPr>
        <p:grpSpPr>
          <a:xfrm>
            <a:off x="-417514" y="0"/>
            <a:ext cx="1258411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5"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3" y="2349927"/>
            <a:ext cx="3501196" cy="2456441"/>
          </a:xfrm>
        </p:spPr>
        <p:txBody>
          <a:bodyPr/>
          <a:lstStyle>
            <a:lvl1pPr>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5109984" y="794719"/>
            <a:ext cx="6275035" cy="52570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5" name="Group 74"/>
          <p:cNvGrpSpPr/>
          <p:nvPr/>
        </p:nvGrpSpPr>
        <p:grpSpPr>
          <a:xfrm flipH="1">
            <a:off x="0" y="0"/>
            <a:ext cx="12584115"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9"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802747" y="798446"/>
            <a:ext cx="6268623" cy="52573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5/14/2025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0263C-96EC-894B-A241-6B58975F5A41}"/>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p>
        </p:txBody>
      </p:sp>
      <p:sp>
        <p:nvSpPr>
          <p:cNvPr id="3" name="Ondertitel 2">
            <a:extLst>
              <a:ext uri="{FF2B5EF4-FFF2-40B4-BE49-F238E27FC236}">
                <a16:creationId xmlns:a16="http://schemas.microsoft.com/office/drawing/2014/main" id="{3243508D-69D2-7B46-8183-531B13756B94}"/>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067A99BE-D5AD-F947-9F63-A2545A236BAC}"/>
              </a:ext>
            </a:extLst>
          </p:cNvPr>
          <p:cNvSpPr txBox="1">
            <a:spLocks noGrp="1"/>
          </p:cNvSpPr>
          <p:nvPr>
            <p:ph type="dt" sz="half" idx="7"/>
          </p:nvPr>
        </p:nvSpPr>
        <p:spPr/>
        <p:txBody>
          <a:bodyPr/>
          <a:lstStyle>
            <a:lvl1pPr>
              <a:defRPr/>
            </a:lvl1pPr>
          </a:lstStyle>
          <a:p>
            <a:pPr lvl="0"/>
            <a:fld id="{B9C8FC89-FE3B-6947-B14F-5B6932CC7C8B}" type="datetime1">
              <a:rPr lang="nl-NL"/>
              <a:pPr lvl="0"/>
              <a:t>14-5-2025</a:t>
            </a:fld>
            <a:endParaRPr lang="nl-NL"/>
          </a:p>
        </p:txBody>
      </p:sp>
      <p:sp>
        <p:nvSpPr>
          <p:cNvPr id="5" name="Tijdelijke aanduiding voor voettekst 4">
            <a:extLst>
              <a:ext uri="{FF2B5EF4-FFF2-40B4-BE49-F238E27FC236}">
                <a16:creationId xmlns:a16="http://schemas.microsoft.com/office/drawing/2014/main" id="{F7566382-C65A-F24D-957B-0D137942D5F7}"/>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EDACC29B-CDEB-E74D-8B0B-4AAE11655C6D}"/>
              </a:ext>
            </a:extLst>
          </p:cNvPr>
          <p:cNvSpPr txBox="1">
            <a:spLocks noGrp="1"/>
          </p:cNvSpPr>
          <p:nvPr>
            <p:ph type="sldNum" sz="quarter" idx="8"/>
          </p:nvPr>
        </p:nvSpPr>
        <p:spPr/>
        <p:txBody>
          <a:bodyPr/>
          <a:lstStyle>
            <a:lvl1pPr>
              <a:defRPr/>
            </a:lvl1pPr>
          </a:lstStyle>
          <a:p>
            <a:pPr lvl="0"/>
            <a:fld id="{C3AC23C4-C669-3041-A764-A667A71361F9}" type="slidenum">
              <a:t>‹nr.›</a:t>
            </a:fld>
            <a:endParaRPr lang="nl-NL"/>
          </a:p>
        </p:txBody>
      </p:sp>
    </p:spTree>
    <p:extLst>
      <p:ext uri="{BB962C8B-B14F-4D97-AF65-F5344CB8AC3E}">
        <p14:creationId xmlns:p14="http://schemas.microsoft.com/office/powerpoint/2010/main" val="37100068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0970F-BDA0-F047-9CA7-5A7E57C47131}"/>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4DD51CEC-AFC6-5C4C-A705-88C5D780F9E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A1C707-507A-7C46-8A54-B1526FEF7F68}"/>
              </a:ext>
            </a:extLst>
          </p:cNvPr>
          <p:cNvSpPr txBox="1">
            <a:spLocks noGrp="1"/>
          </p:cNvSpPr>
          <p:nvPr>
            <p:ph type="dt" sz="half" idx="7"/>
          </p:nvPr>
        </p:nvSpPr>
        <p:spPr/>
        <p:txBody>
          <a:bodyPr/>
          <a:lstStyle>
            <a:lvl1pPr>
              <a:defRPr/>
            </a:lvl1pPr>
          </a:lstStyle>
          <a:p>
            <a:pPr lvl="0"/>
            <a:fld id="{16B4386E-4E28-8843-B3E1-7E9195E05A75}" type="datetime1">
              <a:rPr lang="nl-NL"/>
              <a:pPr lvl="0"/>
              <a:t>14-5-2025</a:t>
            </a:fld>
            <a:endParaRPr lang="nl-NL"/>
          </a:p>
        </p:txBody>
      </p:sp>
      <p:sp>
        <p:nvSpPr>
          <p:cNvPr id="5" name="Tijdelijke aanduiding voor voettekst 4">
            <a:extLst>
              <a:ext uri="{FF2B5EF4-FFF2-40B4-BE49-F238E27FC236}">
                <a16:creationId xmlns:a16="http://schemas.microsoft.com/office/drawing/2014/main" id="{48F43701-E0DC-FC44-B5F5-5C5AE37AC5AB}"/>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BA8715D3-B47F-5D4B-9A37-92EBBC9F125C}"/>
              </a:ext>
            </a:extLst>
          </p:cNvPr>
          <p:cNvSpPr txBox="1">
            <a:spLocks noGrp="1"/>
          </p:cNvSpPr>
          <p:nvPr>
            <p:ph type="sldNum" sz="quarter" idx="8"/>
          </p:nvPr>
        </p:nvSpPr>
        <p:spPr/>
        <p:txBody>
          <a:bodyPr/>
          <a:lstStyle>
            <a:lvl1pPr>
              <a:defRPr/>
            </a:lvl1pPr>
          </a:lstStyle>
          <a:p>
            <a:pPr lvl="0"/>
            <a:fld id="{5B81F52B-B7C7-3B41-980E-DD3AF873D372}" type="slidenum">
              <a:t>‹nr.›</a:t>
            </a:fld>
            <a:endParaRPr lang="nl-NL"/>
          </a:p>
        </p:txBody>
      </p:sp>
    </p:spTree>
    <p:extLst>
      <p:ext uri="{BB962C8B-B14F-4D97-AF65-F5344CB8AC3E}">
        <p14:creationId xmlns:p14="http://schemas.microsoft.com/office/powerpoint/2010/main" val="33810086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264FB-FCAE-9241-8847-34584CE26AF8}"/>
              </a:ext>
            </a:extLst>
          </p:cNvPr>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p>
        </p:txBody>
      </p:sp>
      <p:sp>
        <p:nvSpPr>
          <p:cNvPr id="3" name="Tijdelijke aanduiding voor tekst 2">
            <a:extLst>
              <a:ext uri="{FF2B5EF4-FFF2-40B4-BE49-F238E27FC236}">
                <a16:creationId xmlns:a16="http://schemas.microsoft.com/office/drawing/2014/main" id="{16075660-9AEF-1E40-A81B-8B80B16DD0BB}"/>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98CC303-B69E-7B4C-8C2C-85C87F23F5EC}"/>
              </a:ext>
            </a:extLst>
          </p:cNvPr>
          <p:cNvSpPr txBox="1">
            <a:spLocks noGrp="1"/>
          </p:cNvSpPr>
          <p:nvPr>
            <p:ph type="dt" sz="half" idx="7"/>
          </p:nvPr>
        </p:nvSpPr>
        <p:spPr/>
        <p:txBody>
          <a:bodyPr/>
          <a:lstStyle>
            <a:lvl1pPr>
              <a:defRPr/>
            </a:lvl1pPr>
          </a:lstStyle>
          <a:p>
            <a:pPr lvl="0"/>
            <a:fld id="{347876C3-039D-AA49-AEA1-30093CF88B79}" type="datetime1">
              <a:rPr lang="nl-NL"/>
              <a:pPr lvl="0"/>
              <a:t>14-5-2025</a:t>
            </a:fld>
            <a:endParaRPr lang="nl-NL"/>
          </a:p>
        </p:txBody>
      </p:sp>
      <p:sp>
        <p:nvSpPr>
          <p:cNvPr id="5" name="Tijdelijke aanduiding voor voettekst 4">
            <a:extLst>
              <a:ext uri="{FF2B5EF4-FFF2-40B4-BE49-F238E27FC236}">
                <a16:creationId xmlns:a16="http://schemas.microsoft.com/office/drawing/2014/main" id="{1D40E4F1-482C-6746-A774-A0700B37919B}"/>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554535E2-A0B2-7443-9AC6-13D04CE249F9}"/>
              </a:ext>
            </a:extLst>
          </p:cNvPr>
          <p:cNvSpPr txBox="1">
            <a:spLocks noGrp="1"/>
          </p:cNvSpPr>
          <p:nvPr>
            <p:ph type="sldNum" sz="quarter" idx="8"/>
          </p:nvPr>
        </p:nvSpPr>
        <p:spPr/>
        <p:txBody>
          <a:bodyPr/>
          <a:lstStyle>
            <a:lvl1pPr>
              <a:defRPr/>
            </a:lvl1pPr>
          </a:lstStyle>
          <a:p>
            <a:pPr lvl="0"/>
            <a:fld id="{FAD6D439-AECA-404C-9E9C-F4F5DCC90478}" type="slidenum">
              <a:t>‹nr.›</a:t>
            </a:fld>
            <a:endParaRPr lang="nl-NL"/>
          </a:p>
        </p:txBody>
      </p:sp>
    </p:spTree>
    <p:extLst>
      <p:ext uri="{BB962C8B-B14F-4D97-AF65-F5344CB8AC3E}">
        <p14:creationId xmlns:p14="http://schemas.microsoft.com/office/powerpoint/2010/main" val="2126721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4CCE1-60A2-844C-9214-09CA6143E70F}"/>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a:extLst>
              <a:ext uri="{FF2B5EF4-FFF2-40B4-BE49-F238E27FC236}">
                <a16:creationId xmlns:a16="http://schemas.microsoft.com/office/drawing/2014/main" id="{E9F697BE-2227-644C-9283-01C0BCCF9627}"/>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7109015-7913-7F4A-AAA3-AC3DBBAA8041}"/>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480ACAC-A4E2-794A-9BC5-3751FE7EA210}"/>
              </a:ext>
            </a:extLst>
          </p:cNvPr>
          <p:cNvSpPr txBox="1">
            <a:spLocks noGrp="1"/>
          </p:cNvSpPr>
          <p:nvPr>
            <p:ph type="dt" sz="half" idx="7"/>
          </p:nvPr>
        </p:nvSpPr>
        <p:spPr/>
        <p:txBody>
          <a:bodyPr/>
          <a:lstStyle>
            <a:lvl1pPr>
              <a:defRPr/>
            </a:lvl1pPr>
          </a:lstStyle>
          <a:p>
            <a:pPr lvl="0"/>
            <a:fld id="{29459CD3-87EF-624D-9717-89111ACE53D8}" type="datetime1">
              <a:rPr lang="nl-NL"/>
              <a:pPr lvl="0"/>
              <a:t>14-5-2025</a:t>
            </a:fld>
            <a:endParaRPr lang="nl-NL"/>
          </a:p>
        </p:txBody>
      </p:sp>
      <p:sp>
        <p:nvSpPr>
          <p:cNvPr id="6" name="Tijdelijke aanduiding voor voettekst 5">
            <a:extLst>
              <a:ext uri="{FF2B5EF4-FFF2-40B4-BE49-F238E27FC236}">
                <a16:creationId xmlns:a16="http://schemas.microsoft.com/office/drawing/2014/main" id="{9E87225C-9BDC-BA4D-A58B-659E203EC673}"/>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EED7B789-9629-3345-801B-1F3832C729A2}"/>
              </a:ext>
            </a:extLst>
          </p:cNvPr>
          <p:cNvSpPr txBox="1">
            <a:spLocks noGrp="1"/>
          </p:cNvSpPr>
          <p:nvPr>
            <p:ph type="sldNum" sz="quarter" idx="8"/>
          </p:nvPr>
        </p:nvSpPr>
        <p:spPr/>
        <p:txBody>
          <a:bodyPr/>
          <a:lstStyle>
            <a:lvl1pPr>
              <a:defRPr/>
            </a:lvl1pPr>
          </a:lstStyle>
          <a:p>
            <a:pPr lvl="0"/>
            <a:fld id="{994ACF54-285D-FB44-A65E-FB224CDE50E0}" type="slidenum">
              <a:t>‹nr.›</a:t>
            </a:fld>
            <a:endParaRPr lang="nl-NL"/>
          </a:p>
        </p:txBody>
      </p:sp>
    </p:spTree>
    <p:extLst>
      <p:ext uri="{BB962C8B-B14F-4D97-AF65-F5344CB8AC3E}">
        <p14:creationId xmlns:p14="http://schemas.microsoft.com/office/powerpoint/2010/main" val="1539874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CB58C-689A-6641-B233-27FAB64918DA}"/>
              </a:ext>
            </a:extLst>
          </p:cNvPr>
          <p:cNvSpPr txBox="1">
            <a:spLocks noGrp="1"/>
          </p:cNvSpPr>
          <p:nvPr>
            <p:ph type="title"/>
          </p:nvPr>
        </p:nvSpPr>
        <p:spPr>
          <a:xfrm>
            <a:off x="839784" y="365129"/>
            <a:ext cx="10515600" cy="1325559"/>
          </a:xfrm>
        </p:spPr>
        <p:txBody>
          <a:bodyPr/>
          <a:lstStyle>
            <a:lvl1pPr>
              <a:defRPr/>
            </a:lvl1pPr>
          </a:lstStyle>
          <a:p>
            <a:pPr lvl="0"/>
            <a:r>
              <a:rPr lang="nl-NL"/>
              <a:t>Klik om stijl te bewerken</a:t>
            </a:r>
          </a:p>
        </p:txBody>
      </p:sp>
      <p:sp>
        <p:nvSpPr>
          <p:cNvPr id="3" name="Tijdelijke aanduiding voor tekst 2">
            <a:extLst>
              <a:ext uri="{FF2B5EF4-FFF2-40B4-BE49-F238E27FC236}">
                <a16:creationId xmlns:a16="http://schemas.microsoft.com/office/drawing/2014/main" id="{B6652D92-FA74-B34B-8031-D6E6863E0C3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B8CAC87-D401-0847-8A04-3BEA170B332E}"/>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261FACB-DBC3-9840-8C66-9624671A022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FCDF28C-2370-CA42-B140-EC6680EB17E6}"/>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FCC99B8-AE18-DB4C-B9C3-DD908FC15FCB}"/>
              </a:ext>
            </a:extLst>
          </p:cNvPr>
          <p:cNvSpPr txBox="1">
            <a:spLocks noGrp="1"/>
          </p:cNvSpPr>
          <p:nvPr>
            <p:ph type="dt" sz="half" idx="7"/>
          </p:nvPr>
        </p:nvSpPr>
        <p:spPr/>
        <p:txBody>
          <a:bodyPr/>
          <a:lstStyle>
            <a:lvl1pPr>
              <a:defRPr/>
            </a:lvl1pPr>
          </a:lstStyle>
          <a:p>
            <a:pPr lvl="0"/>
            <a:fld id="{829FA8A2-BABD-D94C-8C68-B83D9A2B6D5A}" type="datetime1">
              <a:rPr lang="nl-NL"/>
              <a:pPr lvl="0"/>
              <a:t>14-5-2025</a:t>
            </a:fld>
            <a:endParaRPr lang="nl-NL"/>
          </a:p>
        </p:txBody>
      </p:sp>
      <p:sp>
        <p:nvSpPr>
          <p:cNvPr id="8" name="Tijdelijke aanduiding voor voettekst 7">
            <a:extLst>
              <a:ext uri="{FF2B5EF4-FFF2-40B4-BE49-F238E27FC236}">
                <a16:creationId xmlns:a16="http://schemas.microsoft.com/office/drawing/2014/main" id="{292D0A18-F095-904F-B3C2-E6C04CA8ABFF}"/>
              </a:ext>
            </a:extLst>
          </p:cNvPr>
          <p:cNvSpPr txBox="1">
            <a:spLocks noGrp="1"/>
          </p:cNvSpPr>
          <p:nvPr>
            <p:ph type="ftr" sz="quarter" idx="9"/>
          </p:nvPr>
        </p:nvSpPr>
        <p:spPr/>
        <p:txBody>
          <a:bodyPr/>
          <a:lstStyle>
            <a:lvl1pPr>
              <a:defRPr/>
            </a:lvl1pPr>
          </a:lstStyle>
          <a:p>
            <a:pPr lvl="0"/>
            <a:endParaRPr lang="nl-NL"/>
          </a:p>
        </p:txBody>
      </p:sp>
      <p:sp>
        <p:nvSpPr>
          <p:cNvPr id="9" name="Tijdelijke aanduiding voor dianummer 8">
            <a:extLst>
              <a:ext uri="{FF2B5EF4-FFF2-40B4-BE49-F238E27FC236}">
                <a16:creationId xmlns:a16="http://schemas.microsoft.com/office/drawing/2014/main" id="{E2A0D7CE-9013-6A46-AD00-93AFC1CBFE2A}"/>
              </a:ext>
            </a:extLst>
          </p:cNvPr>
          <p:cNvSpPr txBox="1">
            <a:spLocks noGrp="1"/>
          </p:cNvSpPr>
          <p:nvPr>
            <p:ph type="sldNum" sz="quarter" idx="8"/>
          </p:nvPr>
        </p:nvSpPr>
        <p:spPr/>
        <p:txBody>
          <a:bodyPr/>
          <a:lstStyle>
            <a:lvl1pPr>
              <a:defRPr/>
            </a:lvl1pPr>
          </a:lstStyle>
          <a:p>
            <a:pPr lvl="0"/>
            <a:fld id="{21EBD76C-87C0-1145-92A9-0385B0ED5B6D}" type="slidenum">
              <a:t>‹nr.›</a:t>
            </a:fld>
            <a:endParaRPr lang="nl-NL"/>
          </a:p>
        </p:txBody>
      </p:sp>
    </p:spTree>
    <p:extLst>
      <p:ext uri="{BB962C8B-B14F-4D97-AF65-F5344CB8AC3E}">
        <p14:creationId xmlns:p14="http://schemas.microsoft.com/office/powerpoint/2010/main" val="3438084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57937-3E6F-4D4A-A043-668B0ECD910D}"/>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2">
            <a:extLst>
              <a:ext uri="{FF2B5EF4-FFF2-40B4-BE49-F238E27FC236}">
                <a16:creationId xmlns:a16="http://schemas.microsoft.com/office/drawing/2014/main" id="{8974F2A3-5CA8-C148-A7E7-8A3E3F911FEE}"/>
              </a:ext>
            </a:extLst>
          </p:cNvPr>
          <p:cNvSpPr txBox="1">
            <a:spLocks noGrp="1"/>
          </p:cNvSpPr>
          <p:nvPr>
            <p:ph type="dt" sz="half" idx="7"/>
          </p:nvPr>
        </p:nvSpPr>
        <p:spPr/>
        <p:txBody>
          <a:bodyPr/>
          <a:lstStyle>
            <a:lvl1pPr>
              <a:defRPr/>
            </a:lvl1pPr>
          </a:lstStyle>
          <a:p>
            <a:pPr lvl="0"/>
            <a:fld id="{14F4CAA4-CCED-C448-9124-A49916FDFE63}" type="datetime1">
              <a:rPr lang="nl-NL"/>
              <a:pPr lvl="0"/>
              <a:t>14-5-2025</a:t>
            </a:fld>
            <a:endParaRPr lang="nl-NL"/>
          </a:p>
        </p:txBody>
      </p:sp>
      <p:sp>
        <p:nvSpPr>
          <p:cNvPr id="4" name="Tijdelijke aanduiding voor voettekst 3">
            <a:extLst>
              <a:ext uri="{FF2B5EF4-FFF2-40B4-BE49-F238E27FC236}">
                <a16:creationId xmlns:a16="http://schemas.microsoft.com/office/drawing/2014/main" id="{B557375B-6F9F-4B42-9DBE-7F23923F0275}"/>
              </a:ext>
            </a:extLst>
          </p:cNvPr>
          <p:cNvSpPr txBox="1">
            <a:spLocks noGrp="1"/>
          </p:cNvSpPr>
          <p:nvPr>
            <p:ph type="ftr" sz="quarter" idx="9"/>
          </p:nvPr>
        </p:nvSpPr>
        <p:spPr/>
        <p:txBody>
          <a:bodyPr/>
          <a:lstStyle>
            <a:lvl1pPr>
              <a:defRPr/>
            </a:lvl1pPr>
          </a:lstStyle>
          <a:p>
            <a:pPr lvl="0"/>
            <a:endParaRPr lang="nl-NL"/>
          </a:p>
        </p:txBody>
      </p:sp>
      <p:sp>
        <p:nvSpPr>
          <p:cNvPr id="5" name="Tijdelijke aanduiding voor dianummer 4">
            <a:extLst>
              <a:ext uri="{FF2B5EF4-FFF2-40B4-BE49-F238E27FC236}">
                <a16:creationId xmlns:a16="http://schemas.microsoft.com/office/drawing/2014/main" id="{91044A41-8E10-A94D-9167-6B3C31FC3248}"/>
              </a:ext>
            </a:extLst>
          </p:cNvPr>
          <p:cNvSpPr txBox="1">
            <a:spLocks noGrp="1"/>
          </p:cNvSpPr>
          <p:nvPr>
            <p:ph type="sldNum" sz="quarter" idx="8"/>
          </p:nvPr>
        </p:nvSpPr>
        <p:spPr/>
        <p:txBody>
          <a:bodyPr/>
          <a:lstStyle>
            <a:lvl1pPr>
              <a:defRPr/>
            </a:lvl1pPr>
          </a:lstStyle>
          <a:p>
            <a:pPr lvl="0"/>
            <a:fld id="{79579D3F-359C-824B-8CA3-57CB2E8E57E7}" type="slidenum">
              <a:t>‹nr.›</a:t>
            </a:fld>
            <a:endParaRPr lang="nl-NL"/>
          </a:p>
        </p:txBody>
      </p:sp>
    </p:spTree>
    <p:extLst>
      <p:ext uri="{BB962C8B-B14F-4D97-AF65-F5344CB8AC3E}">
        <p14:creationId xmlns:p14="http://schemas.microsoft.com/office/powerpoint/2010/main" val="532182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6F4A9BA-F1B1-9E44-B9E8-ED0097A03E93}"/>
              </a:ext>
            </a:extLst>
          </p:cNvPr>
          <p:cNvSpPr txBox="1">
            <a:spLocks noGrp="1"/>
          </p:cNvSpPr>
          <p:nvPr>
            <p:ph type="dt" sz="half" idx="7"/>
          </p:nvPr>
        </p:nvSpPr>
        <p:spPr/>
        <p:txBody>
          <a:bodyPr/>
          <a:lstStyle>
            <a:lvl1pPr>
              <a:defRPr/>
            </a:lvl1pPr>
          </a:lstStyle>
          <a:p>
            <a:pPr lvl="0"/>
            <a:fld id="{693AE0A7-BDCD-714A-8003-996CB25A86DF}" type="datetime1">
              <a:rPr lang="nl-NL"/>
              <a:pPr lvl="0"/>
              <a:t>14-5-2025</a:t>
            </a:fld>
            <a:endParaRPr lang="nl-NL"/>
          </a:p>
        </p:txBody>
      </p:sp>
      <p:sp>
        <p:nvSpPr>
          <p:cNvPr id="3" name="Tijdelijke aanduiding voor voettekst 2">
            <a:extLst>
              <a:ext uri="{FF2B5EF4-FFF2-40B4-BE49-F238E27FC236}">
                <a16:creationId xmlns:a16="http://schemas.microsoft.com/office/drawing/2014/main" id="{5597EB07-E89B-9F4A-9272-87C7A93D3360}"/>
              </a:ext>
            </a:extLst>
          </p:cNvPr>
          <p:cNvSpPr txBox="1">
            <a:spLocks noGrp="1"/>
          </p:cNvSpPr>
          <p:nvPr>
            <p:ph type="ftr" sz="quarter" idx="9"/>
          </p:nvPr>
        </p:nvSpPr>
        <p:spPr/>
        <p:txBody>
          <a:bodyPr/>
          <a:lstStyle>
            <a:lvl1pPr>
              <a:defRPr/>
            </a:lvl1pPr>
          </a:lstStyle>
          <a:p>
            <a:pPr lvl="0"/>
            <a:endParaRPr lang="nl-NL"/>
          </a:p>
        </p:txBody>
      </p:sp>
      <p:sp>
        <p:nvSpPr>
          <p:cNvPr id="4" name="Tijdelijke aanduiding voor dianummer 3">
            <a:extLst>
              <a:ext uri="{FF2B5EF4-FFF2-40B4-BE49-F238E27FC236}">
                <a16:creationId xmlns:a16="http://schemas.microsoft.com/office/drawing/2014/main" id="{CB3F2885-4FF1-5A45-8059-B1D836A1B59D}"/>
              </a:ext>
            </a:extLst>
          </p:cNvPr>
          <p:cNvSpPr txBox="1">
            <a:spLocks noGrp="1"/>
          </p:cNvSpPr>
          <p:nvPr>
            <p:ph type="sldNum" sz="quarter" idx="8"/>
          </p:nvPr>
        </p:nvSpPr>
        <p:spPr/>
        <p:txBody>
          <a:bodyPr/>
          <a:lstStyle>
            <a:lvl1pPr>
              <a:defRPr/>
            </a:lvl1pPr>
          </a:lstStyle>
          <a:p>
            <a:pPr lvl="0"/>
            <a:fld id="{FCDB2AAD-DCE2-804E-B256-B1F9BAA20767}" type="slidenum">
              <a:t>‹nr.›</a:t>
            </a:fld>
            <a:endParaRPr lang="nl-NL"/>
          </a:p>
        </p:txBody>
      </p:sp>
    </p:spTree>
    <p:extLst>
      <p:ext uri="{BB962C8B-B14F-4D97-AF65-F5344CB8AC3E}">
        <p14:creationId xmlns:p14="http://schemas.microsoft.com/office/powerpoint/2010/main" val="1683737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C8122-E0DC-614A-BE7C-F4D5ADB4AEA7}"/>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inhoud 2">
            <a:extLst>
              <a:ext uri="{FF2B5EF4-FFF2-40B4-BE49-F238E27FC236}">
                <a16:creationId xmlns:a16="http://schemas.microsoft.com/office/drawing/2014/main" id="{2B33DCD5-E472-074B-93F9-B1C730017C9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453197E-F3A3-0E47-96EE-CE12DBDC7F5B}"/>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C52853-BC6F-B142-A452-189613E43985}"/>
              </a:ext>
            </a:extLst>
          </p:cNvPr>
          <p:cNvSpPr txBox="1">
            <a:spLocks noGrp="1"/>
          </p:cNvSpPr>
          <p:nvPr>
            <p:ph type="dt" sz="half" idx="7"/>
          </p:nvPr>
        </p:nvSpPr>
        <p:spPr/>
        <p:txBody>
          <a:bodyPr/>
          <a:lstStyle>
            <a:lvl1pPr>
              <a:defRPr/>
            </a:lvl1pPr>
          </a:lstStyle>
          <a:p>
            <a:pPr lvl="0"/>
            <a:fld id="{472294AF-FC7E-F246-8BC2-A95E270C3D5D}" type="datetime1">
              <a:rPr lang="nl-NL"/>
              <a:pPr lvl="0"/>
              <a:t>14-5-2025</a:t>
            </a:fld>
            <a:endParaRPr lang="nl-NL"/>
          </a:p>
        </p:txBody>
      </p:sp>
      <p:sp>
        <p:nvSpPr>
          <p:cNvPr id="6" name="Tijdelijke aanduiding voor voettekst 5">
            <a:extLst>
              <a:ext uri="{FF2B5EF4-FFF2-40B4-BE49-F238E27FC236}">
                <a16:creationId xmlns:a16="http://schemas.microsoft.com/office/drawing/2014/main" id="{2714B915-AEC1-7443-818D-DC8737193CB4}"/>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C3EC4CEC-E6D1-C047-B034-BE20FAE8A223}"/>
              </a:ext>
            </a:extLst>
          </p:cNvPr>
          <p:cNvSpPr txBox="1">
            <a:spLocks noGrp="1"/>
          </p:cNvSpPr>
          <p:nvPr>
            <p:ph type="sldNum" sz="quarter" idx="8"/>
          </p:nvPr>
        </p:nvSpPr>
        <p:spPr/>
        <p:txBody>
          <a:bodyPr/>
          <a:lstStyle>
            <a:lvl1pPr>
              <a:defRPr/>
            </a:lvl1pPr>
          </a:lstStyle>
          <a:p>
            <a:pPr lvl="0"/>
            <a:fld id="{56ACF5FF-3D58-DA42-9B27-98311985A498}" type="slidenum">
              <a:t>‹nr.›</a:t>
            </a:fld>
            <a:endParaRPr lang="nl-NL"/>
          </a:p>
        </p:txBody>
      </p:sp>
    </p:spTree>
    <p:extLst>
      <p:ext uri="{BB962C8B-B14F-4D97-AF65-F5344CB8AC3E}">
        <p14:creationId xmlns:p14="http://schemas.microsoft.com/office/powerpoint/2010/main" val="191029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80" name="Group 79"/>
          <p:cNvGrpSpPr/>
          <p:nvPr/>
        </p:nvGrpSpPr>
        <p:grpSpPr>
          <a:xfrm>
            <a:off x="-417514" y="0"/>
            <a:ext cx="12584115"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5"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498979" cy="2456442"/>
          </a:xfrm>
        </p:spPr>
        <p:txBody>
          <a:bodyPr/>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18449" y="803186"/>
            <a:ext cx="6281873" cy="524862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CF80C-B402-C147-B351-CEB8891F6EDF}"/>
              </a:ext>
            </a:extLst>
          </p:cNvPr>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afbeelding 2">
            <a:extLst>
              <a:ext uri="{FF2B5EF4-FFF2-40B4-BE49-F238E27FC236}">
                <a16:creationId xmlns:a16="http://schemas.microsoft.com/office/drawing/2014/main" id="{77E72742-F3B8-1442-B189-F8CFC0A81E97}"/>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nl-NL"/>
          </a:p>
        </p:txBody>
      </p:sp>
      <p:sp>
        <p:nvSpPr>
          <p:cNvPr id="4" name="Tijdelijke aanduiding voor tekst 3">
            <a:extLst>
              <a:ext uri="{FF2B5EF4-FFF2-40B4-BE49-F238E27FC236}">
                <a16:creationId xmlns:a16="http://schemas.microsoft.com/office/drawing/2014/main" id="{FECEE99A-908C-534A-B417-A071C862F62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5055AA-872D-3842-A6BE-C31BC9DB4BA4}"/>
              </a:ext>
            </a:extLst>
          </p:cNvPr>
          <p:cNvSpPr txBox="1">
            <a:spLocks noGrp="1"/>
          </p:cNvSpPr>
          <p:nvPr>
            <p:ph type="dt" sz="half" idx="7"/>
          </p:nvPr>
        </p:nvSpPr>
        <p:spPr/>
        <p:txBody>
          <a:bodyPr/>
          <a:lstStyle>
            <a:lvl1pPr>
              <a:defRPr/>
            </a:lvl1pPr>
          </a:lstStyle>
          <a:p>
            <a:pPr lvl="0"/>
            <a:fld id="{D51383A5-D104-2545-AE3B-5FA11DEAD913}" type="datetime1">
              <a:rPr lang="nl-NL"/>
              <a:pPr lvl="0"/>
              <a:t>14-5-2025</a:t>
            </a:fld>
            <a:endParaRPr lang="nl-NL"/>
          </a:p>
        </p:txBody>
      </p:sp>
      <p:sp>
        <p:nvSpPr>
          <p:cNvPr id="6" name="Tijdelijke aanduiding voor voettekst 5">
            <a:extLst>
              <a:ext uri="{FF2B5EF4-FFF2-40B4-BE49-F238E27FC236}">
                <a16:creationId xmlns:a16="http://schemas.microsoft.com/office/drawing/2014/main" id="{AF491B1B-E9E9-4B46-A129-02A9F6960683}"/>
              </a:ext>
            </a:extLst>
          </p:cNvPr>
          <p:cNvSpPr txBox="1">
            <a:spLocks noGrp="1"/>
          </p:cNvSpPr>
          <p:nvPr>
            <p:ph type="ftr" sz="quarter" idx="9"/>
          </p:nvPr>
        </p:nvSpPr>
        <p:spPr/>
        <p:txBody>
          <a:bodyPr/>
          <a:lstStyle>
            <a:lvl1pPr>
              <a:defRPr/>
            </a:lvl1pPr>
          </a:lstStyle>
          <a:p>
            <a:pPr lvl="0"/>
            <a:endParaRPr lang="nl-NL"/>
          </a:p>
        </p:txBody>
      </p:sp>
      <p:sp>
        <p:nvSpPr>
          <p:cNvPr id="7" name="Tijdelijke aanduiding voor dianummer 6">
            <a:extLst>
              <a:ext uri="{FF2B5EF4-FFF2-40B4-BE49-F238E27FC236}">
                <a16:creationId xmlns:a16="http://schemas.microsoft.com/office/drawing/2014/main" id="{20B9FA16-B677-A34D-9E05-AFE9610DDDCA}"/>
              </a:ext>
            </a:extLst>
          </p:cNvPr>
          <p:cNvSpPr txBox="1">
            <a:spLocks noGrp="1"/>
          </p:cNvSpPr>
          <p:nvPr>
            <p:ph type="sldNum" sz="quarter" idx="8"/>
          </p:nvPr>
        </p:nvSpPr>
        <p:spPr/>
        <p:txBody>
          <a:bodyPr/>
          <a:lstStyle>
            <a:lvl1pPr>
              <a:defRPr/>
            </a:lvl1pPr>
          </a:lstStyle>
          <a:p>
            <a:pPr lvl="0"/>
            <a:fld id="{2574EA3F-2238-0B44-8A86-2D36EBE50A46}" type="slidenum">
              <a:t>‹nr.›</a:t>
            </a:fld>
            <a:endParaRPr lang="nl-NL"/>
          </a:p>
        </p:txBody>
      </p:sp>
    </p:spTree>
    <p:extLst>
      <p:ext uri="{BB962C8B-B14F-4D97-AF65-F5344CB8AC3E}">
        <p14:creationId xmlns:p14="http://schemas.microsoft.com/office/powerpoint/2010/main" val="744238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FCB3B-347A-0144-B658-A1F5C1CC4996}"/>
              </a:ext>
            </a:extLst>
          </p:cNvPr>
          <p:cNvSpPr txBox="1">
            <a:spLocks noGrp="1"/>
          </p:cNvSpPr>
          <p:nvPr>
            <p:ph type="title"/>
          </p:nvPr>
        </p:nvSpPr>
        <p:spPr/>
        <p:txBody>
          <a:bodyPr/>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378A2D1F-1F04-E447-BF75-9A6A09DFC1E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B6A968-39E3-DE4B-9673-0E1F5E5D2B2F}"/>
              </a:ext>
            </a:extLst>
          </p:cNvPr>
          <p:cNvSpPr txBox="1">
            <a:spLocks noGrp="1"/>
          </p:cNvSpPr>
          <p:nvPr>
            <p:ph type="dt" sz="half" idx="7"/>
          </p:nvPr>
        </p:nvSpPr>
        <p:spPr/>
        <p:txBody>
          <a:bodyPr/>
          <a:lstStyle>
            <a:lvl1pPr>
              <a:defRPr/>
            </a:lvl1pPr>
          </a:lstStyle>
          <a:p>
            <a:pPr lvl="0"/>
            <a:fld id="{C87E83C1-368C-A844-8450-0E412232E5D1}" type="datetime1">
              <a:rPr lang="nl-NL"/>
              <a:pPr lvl="0"/>
              <a:t>14-5-2025</a:t>
            </a:fld>
            <a:endParaRPr lang="nl-NL"/>
          </a:p>
        </p:txBody>
      </p:sp>
      <p:sp>
        <p:nvSpPr>
          <p:cNvPr id="5" name="Tijdelijke aanduiding voor voettekst 4">
            <a:extLst>
              <a:ext uri="{FF2B5EF4-FFF2-40B4-BE49-F238E27FC236}">
                <a16:creationId xmlns:a16="http://schemas.microsoft.com/office/drawing/2014/main" id="{0BEB130D-B7AB-754B-A915-D5CAF96D43B2}"/>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F25EDA00-442A-2E49-82F6-5FE5EE750686}"/>
              </a:ext>
            </a:extLst>
          </p:cNvPr>
          <p:cNvSpPr txBox="1">
            <a:spLocks noGrp="1"/>
          </p:cNvSpPr>
          <p:nvPr>
            <p:ph type="sldNum" sz="quarter" idx="8"/>
          </p:nvPr>
        </p:nvSpPr>
        <p:spPr/>
        <p:txBody>
          <a:bodyPr/>
          <a:lstStyle>
            <a:lvl1pPr>
              <a:defRPr/>
            </a:lvl1pPr>
          </a:lstStyle>
          <a:p>
            <a:pPr lvl="0"/>
            <a:fld id="{24702F77-4271-E346-96FC-14CA17C0A929}" type="slidenum">
              <a:t>‹nr.›</a:t>
            </a:fld>
            <a:endParaRPr lang="nl-NL"/>
          </a:p>
        </p:txBody>
      </p:sp>
    </p:spTree>
    <p:extLst>
      <p:ext uri="{BB962C8B-B14F-4D97-AF65-F5344CB8AC3E}">
        <p14:creationId xmlns:p14="http://schemas.microsoft.com/office/powerpoint/2010/main" val="3915129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0924D32-CC63-3744-A90F-3EE281133218}"/>
              </a:ext>
            </a:extLst>
          </p:cNvPr>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p>
        </p:txBody>
      </p:sp>
      <p:sp>
        <p:nvSpPr>
          <p:cNvPr id="3" name="Tijdelijke aanduiding voor verticale tekst 2">
            <a:extLst>
              <a:ext uri="{FF2B5EF4-FFF2-40B4-BE49-F238E27FC236}">
                <a16:creationId xmlns:a16="http://schemas.microsoft.com/office/drawing/2014/main" id="{AD59F50A-E9BD-E54A-A888-ECA4026B4D2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084DD5-6AFA-CC4E-9333-B40720512363}"/>
              </a:ext>
            </a:extLst>
          </p:cNvPr>
          <p:cNvSpPr txBox="1">
            <a:spLocks noGrp="1"/>
          </p:cNvSpPr>
          <p:nvPr>
            <p:ph type="dt" sz="half" idx="7"/>
          </p:nvPr>
        </p:nvSpPr>
        <p:spPr/>
        <p:txBody>
          <a:bodyPr/>
          <a:lstStyle>
            <a:lvl1pPr>
              <a:defRPr/>
            </a:lvl1pPr>
          </a:lstStyle>
          <a:p>
            <a:pPr lvl="0"/>
            <a:fld id="{39BA18B9-D68A-9A45-A694-6AB7568B55A6}" type="datetime1">
              <a:rPr lang="nl-NL"/>
              <a:pPr lvl="0"/>
              <a:t>14-5-2025</a:t>
            </a:fld>
            <a:endParaRPr lang="nl-NL"/>
          </a:p>
        </p:txBody>
      </p:sp>
      <p:sp>
        <p:nvSpPr>
          <p:cNvPr id="5" name="Tijdelijke aanduiding voor voettekst 4">
            <a:extLst>
              <a:ext uri="{FF2B5EF4-FFF2-40B4-BE49-F238E27FC236}">
                <a16:creationId xmlns:a16="http://schemas.microsoft.com/office/drawing/2014/main" id="{00F30A82-4811-DC46-9EFD-BC3C4B647644}"/>
              </a:ext>
            </a:extLst>
          </p:cNvPr>
          <p:cNvSpPr txBox="1">
            <a:spLocks noGrp="1"/>
          </p:cNvSpPr>
          <p:nvPr>
            <p:ph type="ftr" sz="quarter" idx="9"/>
          </p:nvPr>
        </p:nvSpPr>
        <p:spPr/>
        <p:txBody>
          <a:bodyPr/>
          <a:lstStyle>
            <a:lvl1pPr>
              <a:defRPr/>
            </a:lvl1pPr>
          </a:lstStyle>
          <a:p>
            <a:pPr lvl="0"/>
            <a:endParaRPr lang="nl-NL"/>
          </a:p>
        </p:txBody>
      </p:sp>
      <p:sp>
        <p:nvSpPr>
          <p:cNvPr id="6" name="Tijdelijke aanduiding voor dianummer 5">
            <a:extLst>
              <a:ext uri="{FF2B5EF4-FFF2-40B4-BE49-F238E27FC236}">
                <a16:creationId xmlns:a16="http://schemas.microsoft.com/office/drawing/2014/main" id="{CF742D2D-ED5D-574E-B91A-0CED2A0ACF6A}"/>
              </a:ext>
            </a:extLst>
          </p:cNvPr>
          <p:cNvSpPr txBox="1">
            <a:spLocks noGrp="1"/>
          </p:cNvSpPr>
          <p:nvPr>
            <p:ph type="sldNum" sz="quarter" idx="8"/>
          </p:nvPr>
        </p:nvSpPr>
        <p:spPr/>
        <p:txBody>
          <a:bodyPr/>
          <a:lstStyle>
            <a:lvl1pPr>
              <a:defRPr/>
            </a:lvl1pPr>
          </a:lstStyle>
          <a:p>
            <a:pPr lvl="0"/>
            <a:fld id="{742BFC4B-ED6A-F74E-AF7E-CB21E913C87B}" type="slidenum">
              <a:t>‹nr.›</a:t>
            </a:fld>
            <a:endParaRPr lang="nl-NL"/>
          </a:p>
        </p:txBody>
      </p:sp>
    </p:spTree>
    <p:extLst>
      <p:ext uri="{BB962C8B-B14F-4D97-AF65-F5344CB8AC3E}">
        <p14:creationId xmlns:p14="http://schemas.microsoft.com/office/powerpoint/2010/main" val="3822760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B0754-64C7-6A48-AE19-7E0D3E2EBB9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5141E78-6857-364C-81F0-CAEA61550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A401011-7CCA-DD4C-B554-AB24BE9C829B}"/>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D49FFBF7-B19A-684C-9442-537AB403CE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12358E-B40D-8E48-8BFD-6BDC699412DA}"/>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15275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4D167-DAFB-134A-943F-35AF7C94802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6D5728-749B-4F4A-9F23-5F1B504356D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CCF4C1-AF7F-0C43-B16F-2B7F5D3BEDB1}"/>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BD105B9C-4471-8B4C-8A1D-8AC011D9F0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C896E7-B762-1241-A833-6D1E7423DF1D}"/>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2093732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BED41-7A54-5647-B95A-4F7C06E415F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E38DF68-8F24-AC49-8755-FA9B8151FF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42E0452-9AA0-A54E-B75D-5CEBB1C440DA}"/>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0804ABD8-36B4-ED41-A7AF-F39540CADC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040FD3-3F0B-F04E-97F5-6EF54164E9C3}"/>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1406602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36EEC-69FD-7D4D-AB8A-E50E1DA401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C526884-1AA8-AB43-A8B6-5D88D460F48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101F4FF-781A-D343-88C9-67B117BA03C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A85AE4A-DAEE-714E-B596-0646A0DFCC07}"/>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6" name="Tijdelijke aanduiding voor voettekst 5">
            <a:extLst>
              <a:ext uri="{FF2B5EF4-FFF2-40B4-BE49-F238E27FC236}">
                <a16:creationId xmlns:a16="http://schemas.microsoft.com/office/drawing/2014/main" id="{28D27AD1-5E3D-8A4E-98AA-B5D98045EB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4CB870-F187-3448-B2AB-670E93BB8E41}"/>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2350387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36721-0796-F143-BA1E-A349AE415A6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AE21891-257B-CB47-A4D0-AFF96AE29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51A70DE-5466-F84C-A9F3-B942073DD0B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0BF0C6C-3E3A-CD45-8545-D5796328CE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8C2338B-D7BD-FC4D-842E-5C05353E1C3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F9AF767-5D61-0043-AC71-00B391B3B57A}"/>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8" name="Tijdelijke aanduiding voor voettekst 7">
            <a:extLst>
              <a:ext uri="{FF2B5EF4-FFF2-40B4-BE49-F238E27FC236}">
                <a16:creationId xmlns:a16="http://schemas.microsoft.com/office/drawing/2014/main" id="{9D8A22E5-FE66-A64A-BBF3-6498C67298F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697A87D-143A-BF4C-B4FC-110EC5CE5C07}"/>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1475947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4F689-15E3-AA4D-800A-E63837723B7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C45FD94-1EAE-2F40-A91D-0A26CE12C6FA}"/>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4" name="Tijdelijke aanduiding voor voettekst 3">
            <a:extLst>
              <a:ext uri="{FF2B5EF4-FFF2-40B4-BE49-F238E27FC236}">
                <a16:creationId xmlns:a16="http://schemas.microsoft.com/office/drawing/2014/main" id="{FEBA5785-D5A7-BC46-B9B6-5A9D39A47EC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7469AC-3705-724A-928D-8A7A1ECDE60F}"/>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465717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258A29C-8CF5-7E42-998B-AE8C5E62A116}"/>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3" name="Tijdelijke aanduiding voor voettekst 2">
            <a:extLst>
              <a:ext uri="{FF2B5EF4-FFF2-40B4-BE49-F238E27FC236}">
                <a16:creationId xmlns:a16="http://schemas.microsoft.com/office/drawing/2014/main" id="{D07FA8A8-D441-4C4D-B0F4-3C930965C68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D3854C7-9F95-DA43-870F-9AD08BE6A510}"/>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39574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6" y="1186485"/>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3344217" y="3846851"/>
            <a:ext cx="5490223" cy="1383770"/>
          </a:xfrm>
        </p:spPr>
        <p:txBody>
          <a:bodyPr tIns="0">
            <a:normAutofit/>
          </a:bodyPr>
          <a:lstStyle>
            <a:lvl1pPr marL="0" indent="0" algn="ctr">
              <a:buNone/>
              <a:defRPr sz="1800">
                <a:solidFill>
                  <a:srgbClr val="FFFEFF"/>
                </a:solidFill>
              </a:defRPr>
            </a:lvl1pPr>
            <a:lvl2pPr marL="457189" indent="0">
              <a:buNone/>
              <a:defRPr sz="18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5/14/2025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7F404-E148-854E-BEC7-F8FBC76A67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745B1CC-7673-6744-89DA-0189C5838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C3FBCA9-DBB1-1C48-9D22-9CB3D6E1F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AE3ADA-495F-FC4D-89B7-B7338E3DA9BD}"/>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6" name="Tijdelijke aanduiding voor voettekst 5">
            <a:extLst>
              <a:ext uri="{FF2B5EF4-FFF2-40B4-BE49-F238E27FC236}">
                <a16:creationId xmlns:a16="http://schemas.microsoft.com/office/drawing/2014/main" id="{D1A87300-A9E9-1240-96AA-A451624548F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26180E-C86F-EB44-B4EF-1816783954E2}"/>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3915538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5808E-B92D-654C-BC29-4E55DBF3F1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F6FEFF0-9DFF-9347-9817-0F31C6CE3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5E0A37B-DADC-9C4F-8F00-458F88917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9B4B07C-A13F-7248-9040-27BBB9E77623}"/>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6" name="Tijdelijke aanduiding voor voettekst 5">
            <a:extLst>
              <a:ext uri="{FF2B5EF4-FFF2-40B4-BE49-F238E27FC236}">
                <a16:creationId xmlns:a16="http://schemas.microsoft.com/office/drawing/2014/main" id="{0749E182-8B4A-0F40-B744-DE8F4ABA24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03C484-DB20-1B43-8C9F-805B8F50D6DD}"/>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2065388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C6A2B-9BDC-024E-AA81-7FE39780AD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2E2AFC8-B033-8344-ACC3-EF8AC0F6C1B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668C10-B6A3-C44D-9DDF-0BADB1FDCCD1}"/>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02C519D7-F829-114F-86CF-50BAF3207F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C325F2-C69E-5945-87D7-6B0250490807}"/>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2658196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66B7751-314B-DE44-A812-864E7ADB547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15D694-20DA-8043-B80E-6D3311356A9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FD02E0-E313-7E4C-BF8E-939EAF8BBD1C}"/>
              </a:ext>
            </a:extLst>
          </p:cNvPr>
          <p:cNvSpPr>
            <a:spLocks noGrp="1"/>
          </p:cNvSpPr>
          <p:nvPr>
            <p:ph type="dt" sz="half" idx="10"/>
          </p:nvPr>
        </p:nvSpPr>
        <p:spPr/>
        <p:txBody>
          <a:bodyPr/>
          <a:lstStyle/>
          <a:p>
            <a:fld id="{62F60A69-17E0-2C47-B321-9D18738C1CEA}"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849FC024-87D8-A94B-8340-EEB6EC87EF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857987-C149-E048-A15F-A852DC10D882}"/>
              </a:ext>
            </a:extLst>
          </p:cNvPr>
          <p:cNvSpPr>
            <a:spLocks noGrp="1"/>
          </p:cNvSpPr>
          <p:nvPr>
            <p:ph type="sldNum" sz="quarter" idx="12"/>
          </p:nvPr>
        </p:nvSpPr>
        <p:spPr/>
        <p:txBody>
          <a:bodyPr/>
          <a:lstStyle/>
          <a:p>
            <a:fld id="{5B2532D6-954B-304A-B3C5-E57E6BB3D666}" type="slidenum">
              <a:rPr lang="nl-NL" smtClean="0"/>
              <a:t>‹nr.›</a:t>
            </a:fld>
            <a:endParaRPr lang="nl-NL"/>
          </a:p>
        </p:txBody>
      </p:sp>
    </p:spTree>
    <p:extLst>
      <p:ext uri="{BB962C8B-B14F-4D97-AF65-F5344CB8AC3E}">
        <p14:creationId xmlns:p14="http://schemas.microsoft.com/office/powerpoint/2010/main" val="210779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37" name="Group 36"/>
          <p:cNvGrpSpPr/>
          <p:nvPr/>
        </p:nvGrpSpPr>
        <p:grpSpPr>
          <a:xfrm>
            <a:off x="-417514" y="0"/>
            <a:ext cx="12584115"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5"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39671"/>
            <a:ext cx="3500828" cy="2470065"/>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sz="half" idx="1"/>
          </p:nvPr>
        </p:nvSpPr>
        <p:spPr>
          <a:xfrm>
            <a:off x="5120879" y="803189"/>
            <a:ext cx="6269591" cy="238265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18447" y="3672162"/>
            <a:ext cx="6272023" cy="23835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5/14/2025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39" name="Group 38"/>
          <p:cNvGrpSpPr/>
          <p:nvPr/>
        </p:nvGrpSpPr>
        <p:grpSpPr>
          <a:xfrm>
            <a:off x="-417514" y="0"/>
            <a:ext cx="12584115"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5"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2" y="2363917"/>
            <a:ext cx="3500828" cy="2460497"/>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125306" y="1488987"/>
            <a:ext cx="6264351" cy="1696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18652" y="3665887"/>
            <a:ext cx="6264415" cy="685800"/>
          </a:xfrm>
        </p:spPr>
        <p:txBody>
          <a:bodyPr anchor="ctr">
            <a:noAutofit/>
          </a:bodyPr>
          <a:lstStyle>
            <a:lvl1pPr marL="0" indent="0" algn="l">
              <a:lnSpc>
                <a:spcPct val="100000"/>
              </a:lnSpc>
              <a:buNone/>
              <a:defRPr sz="2200" b="0" cap="all" baseline="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118447" y="4351687"/>
            <a:ext cx="6265588" cy="17040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5/14/2025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77" name="Group 76"/>
          <p:cNvGrpSpPr/>
          <p:nvPr/>
        </p:nvGrpSpPr>
        <p:grpSpPr>
          <a:xfrm>
            <a:off x="-417514" y="0"/>
            <a:ext cx="12584115"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5"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3" y="2349925"/>
            <a:ext cx="3501196" cy="2456442"/>
          </a:xfrm>
        </p:spPr>
        <p:txBody>
          <a:bodyPr/>
          <a:lstStyle>
            <a:lvl1pPr>
              <a:defRPr>
                <a:solidFill>
                  <a:srgbClr val="FFFEFF"/>
                </a:solidFill>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5/14/2025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74" name="Group 73"/>
          <p:cNvGrpSpPr/>
          <p:nvPr/>
        </p:nvGrpSpPr>
        <p:grpSpPr>
          <a:xfrm>
            <a:off x="-417514" y="0"/>
            <a:ext cx="12584115"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5"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52026"/>
            <a:ext cx="3501197" cy="1223298"/>
          </a:xfrm>
        </p:spPr>
        <p:txBody>
          <a:bodyPr bIns="0" anchor="b">
            <a:noAutofit/>
          </a:bodyPr>
          <a:lstStyle>
            <a:lvl1pPr algn="ctr">
              <a:defRPr sz="3200">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09984" y="802809"/>
            <a:ext cx="6275035" cy="524994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88632" y="3580186"/>
            <a:ext cx="3501197" cy="1221164"/>
          </a:xfrm>
        </p:spPr>
        <p:txBody>
          <a:bodyPr/>
          <a:lstStyle>
            <a:lvl1pPr marL="0" indent="0" algn="ctr">
              <a:buNone/>
              <a:defRPr sz="16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5/14/2025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7" y="1698333"/>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09" y="0"/>
            <a:ext cx="4648491" cy="6858000"/>
          </a:xfrm>
          <a:solidFill>
            <a:schemeClr val="bg1">
              <a:lumMod val="65000"/>
              <a:lumOff val="35000"/>
            </a:schemeClr>
          </a:solidFill>
          <a:ln w="9525" cap="sq">
            <a:noFill/>
            <a:miter lim="800000"/>
          </a:ln>
          <a:effectLst/>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en-US" dirty="0"/>
          </a:p>
        </p:txBody>
      </p:sp>
      <p:sp>
        <p:nvSpPr>
          <p:cNvPr id="2" name="Title 1"/>
          <p:cNvSpPr>
            <a:spLocks noGrp="1"/>
          </p:cNvSpPr>
          <p:nvPr>
            <p:ph type="title"/>
          </p:nvPr>
        </p:nvSpPr>
        <p:spPr>
          <a:xfrm>
            <a:off x="885443" y="2360255"/>
            <a:ext cx="5776647" cy="1178032"/>
          </a:xfrm>
        </p:spPr>
        <p:txBody>
          <a:bodyPr bIns="0" anchor="b">
            <a:normAutofit/>
          </a:bodyPr>
          <a:lstStyle>
            <a:lvl1pPr>
              <a:defRPr sz="3600">
                <a:solidFill>
                  <a:srgbClr val="FFFEFF"/>
                </a:solidFill>
              </a:defRPr>
            </a:lvl1pPr>
          </a:lstStyle>
          <a:p>
            <a:r>
              <a:rPr lang="nl-NL"/>
              <a:t>Klik om stijl te bewerken</a:t>
            </a:r>
            <a:endParaRPr lang="en-US" dirty="0"/>
          </a:p>
        </p:txBody>
      </p:sp>
      <p:sp>
        <p:nvSpPr>
          <p:cNvPr id="4" name="Text Placeholder 3"/>
          <p:cNvSpPr>
            <a:spLocks noGrp="1"/>
          </p:cNvSpPr>
          <p:nvPr>
            <p:ph type="body" sz="half" idx="2"/>
          </p:nvPr>
        </p:nvSpPr>
        <p:spPr>
          <a:xfrm>
            <a:off x="885443" y="3545012"/>
            <a:ext cx="5776647" cy="1274198"/>
          </a:xfrm>
        </p:spPr>
        <p:txBody>
          <a:bodyPr>
            <a:normAutofit/>
          </a:bodyPr>
          <a:lstStyle>
            <a:lvl1pPr marL="0" indent="0" algn="ctr">
              <a:buNone/>
              <a:defRPr sz="1800">
                <a:solidFill>
                  <a:srgbClr val="FFFE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5/14/2025</a:t>
            </a:fld>
            <a:endParaRPr lang="en-US" dirty="0"/>
          </a:p>
        </p:txBody>
      </p:sp>
      <p:sp>
        <p:nvSpPr>
          <p:cNvPr id="6" name="Footer Placeholder 5"/>
          <p:cNvSpPr>
            <a:spLocks noGrp="1"/>
          </p:cNvSpPr>
          <p:nvPr>
            <p:ph type="ftr" sz="quarter" idx="11"/>
          </p:nvPr>
        </p:nvSpPr>
        <p:spPr>
          <a:xfrm>
            <a:off x="804673"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3"/>
            <a:ext cx="3498667" cy="2456485"/>
          </a:xfrm>
          <a:prstGeom prst="rect">
            <a:avLst/>
          </a:prstGeom>
        </p:spPr>
        <p:txBody>
          <a:bodyPr vert="horz" lIns="228600" tIns="228600" rIns="228600" bIns="22860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434983"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5/14/2025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85000"/>
        </a:lnSpc>
        <a:spcBef>
          <a:spcPct val="0"/>
        </a:spcBef>
        <a:buNone/>
        <a:defRPr sz="4000" b="0" i="0" kern="1200" cap="none" spc="-151">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6D1296-845B-D74A-9950-E52576574A7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stijl te bewerken</a:t>
            </a:r>
          </a:p>
        </p:txBody>
      </p:sp>
      <p:sp>
        <p:nvSpPr>
          <p:cNvPr id="3" name="Tijdelijke aanduiding voor tekst 2">
            <a:extLst>
              <a:ext uri="{FF2B5EF4-FFF2-40B4-BE49-F238E27FC236}">
                <a16:creationId xmlns:a16="http://schemas.microsoft.com/office/drawing/2014/main" id="{C6DDAB41-B585-0847-B3CC-553F8A2D5F0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C82BDD-3F66-6D4A-8EDD-5ED18C98C5B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AB3F1714-D368-F645-BC70-726B569C198E}" type="datetime1">
              <a:rPr lang="nl-NL"/>
              <a:pPr lvl="0"/>
              <a:t>14-5-2025</a:t>
            </a:fld>
            <a:endParaRPr lang="nl-NL"/>
          </a:p>
        </p:txBody>
      </p:sp>
      <p:sp>
        <p:nvSpPr>
          <p:cNvPr id="5" name="Tijdelijke aanduiding voor voettekst 4">
            <a:extLst>
              <a:ext uri="{FF2B5EF4-FFF2-40B4-BE49-F238E27FC236}">
                <a16:creationId xmlns:a16="http://schemas.microsoft.com/office/drawing/2014/main" id="{F980CE65-EA5B-AB4F-B77B-2E3C3A2272F6}"/>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endParaRPr lang="nl-NL"/>
          </a:p>
        </p:txBody>
      </p:sp>
      <p:sp>
        <p:nvSpPr>
          <p:cNvPr id="6" name="Tijdelijke aanduiding voor dianummer 5">
            <a:extLst>
              <a:ext uri="{FF2B5EF4-FFF2-40B4-BE49-F238E27FC236}">
                <a16:creationId xmlns:a16="http://schemas.microsoft.com/office/drawing/2014/main" id="{42C95640-B3EB-7B47-984B-19B836090A5A}"/>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F93F6234-4249-5A4B-A42B-1CA9B731704B}" type="slidenum">
              <a:t>‹nr.›</a:t>
            </a:fld>
            <a:endParaRPr lang="nl-NL"/>
          </a:p>
        </p:txBody>
      </p:sp>
    </p:spTree>
    <p:extLst>
      <p:ext uri="{BB962C8B-B14F-4D97-AF65-F5344CB8AC3E}">
        <p14:creationId xmlns:p14="http://schemas.microsoft.com/office/powerpoint/2010/main" val="2740828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3C7C2D0-D5BA-EF48-B7AD-078AAA464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C1B229B-A28C-274C-9C28-15255E48F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8585B2-092D-5F43-99CF-4A7BD623C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60A69-17E0-2C47-B321-9D18738C1CEA}" type="datetimeFigureOut">
              <a:rPr lang="nl-NL" smtClean="0"/>
              <a:t>14-5-2025</a:t>
            </a:fld>
            <a:endParaRPr lang="nl-NL"/>
          </a:p>
        </p:txBody>
      </p:sp>
      <p:sp>
        <p:nvSpPr>
          <p:cNvPr id="5" name="Tijdelijke aanduiding voor voettekst 4">
            <a:extLst>
              <a:ext uri="{FF2B5EF4-FFF2-40B4-BE49-F238E27FC236}">
                <a16:creationId xmlns:a16="http://schemas.microsoft.com/office/drawing/2014/main" id="{63AA06B8-CA87-1C4A-9A3C-5C785D93F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667D935-5BB5-3F46-A672-4F6523BA4F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532D6-954B-304A-B3C5-E57E6BB3D666}" type="slidenum">
              <a:rPr lang="nl-NL" smtClean="0"/>
              <a:t>‹nr.›</a:t>
            </a:fld>
            <a:endParaRPr lang="nl-NL"/>
          </a:p>
        </p:txBody>
      </p:sp>
    </p:spTree>
    <p:extLst>
      <p:ext uri="{BB962C8B-B14F-4D97-AF65-F5344CB8AC3E}">
        <p14:creationId xmlns:p14="http://schemas.microsoft.com/office/powerpoint/2010/main" val="470542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hersenletselnetwerknoord.n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hyperlink" Target="http://www.breinlijn.n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hyperlink" Target="https://www.youtube.com/watch?v=ceQ9t8YQq5Q" TargetMode="External"/><Relationship Id="rId4" Type="http://schemas.openxmlformats.org/officeDocument/2006/relationships/hyperlink" Target="http://www.breinlijn.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4.jpeg"/><Relationship Id="rId2" Type="http://schemas.openxmlformats.org/officeDocument/2006/relationships/slideLayout" Target="../slideLayouts/slideLayout13.xml"/><Relationship Id="rId1" Type="http://schemas.openxmlformats.org/officeDocument/2006/relationships/video" Target="https://www.youtube.com/embed/DAuvRo4ivEc?start=144&amp;feature=oembed" TargetMode="External"/><Relationship Id="rId6" Type="http://schemas.openxmlformats.org/officeDocument/2006/relationships/hyperlink" Target="https://www.youtube.com/watch?v=DAuvRo4ivEc&amp;t=144s" TargetMode="External"/><Relationship Id="rId5" Type="http://schemas.openxmlformats.org/officeDocument/2006/relationships/hyperlink" Target="http://www.breinlijn.nl/" TargetMode="Externa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hyperlink" Target="http://www.breinlijn.n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www.breinlijn.n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www.breinlijn.n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7.jpeg"/><Relationship Id="rId2" Type="http://schemas.openxmlformats.org/officeDocument/2006/relationships/slideLayout" Target="../slideLayouts/slideLayout13.xml"/><Relationship Id="rId1" Type="http://schemas.openxmlformats.org/officeDocument/2006/relationships/video" Target="https://www.youtube.com/embed/45TuxUAjjYo?start=4&amp;feature=oembed" TargetMode="External"/><Relationship Id="rId6" Type="http://schemas.openxmlformats.org/officeDocument/2006/relationships/hyperlink" Target="https://www.youtube.com/watch?v=ceQ9t8YQq5Q" TargetMode="External"/><Relationship Id="rId5" Type="http://schemas.openxmlformats.org/officeDocument/2006/relationships/hyperlink" Target="http://www.breinlijn.nl/" TargetMode="External"/><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ceQ9t8YQq5Q?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ww.breinlijn.nl/"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2.jpeg"/><Relationship Id="rId2" Type="http://schemas.openxmlformats.org/officeDocument/2006/relationships/slideLayout" Target="../slideLayouts/slideLayout13.xml"/><Relationship Id="rId1" Type="http://schemas.openxmlformats.org/officeDocument/2006/relationships/video" Target="https://www.youtube.com/embed/h-HXsxRcjhk?feature=oembed" TargetMode="External"/><Relationship Id="rId6" Type="http://schemas.openxmlformats.org/officeDocument/2006/relationships/hyperlink" Target="https://www.youtube.com/watch?v=h-HXsxRcjhk" TargetMode="External"/><Relationship Id="rId5" Type="http://schemas.openxmlformats.org/officeDocument/2006/relationships/hyperlink" Target="http://www.breinlijn.nl/" TargetMode="Externa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emf"/><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hyperlink" Target="https://www.youtube.com/watch?v=ceQ9t8YQq5Q" TargetMode="External"/><Relationship Id="rId4" Type="http://schemas.openxmlformats.org/officeDocument/2006/relationships/hyperlink" Target="http://www.breinlijn.n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4.xml"/><Relationship Id="rId5" Type="http://schemas.openxmlformats.org/officeDocument/2006/relationships/image" Target="../media/image49.emf"/><Relationship Id="rId4" Type="http://schemas.openxmlformats.org/officeDocument/2006/relationships/image" Target="../media/image48.emf"/></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breinlijn.n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hyperlink" Target="http://www.breinlijn.nl/" TargetMode="External"/><Relationship Id="rId4" Type="http://schemas.openxmlformats.org/officeDocument/2006/relationships/hyperlink" Target="http://www.hersenletselnetwerknoord.nl/" TargetMode="External"/><Relationship Id="rId9" Type="http://schemas.openxmlformats.org/officeDocument/2006/relationships/image" Target="../media/image5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hyperlink" Target="http://www.google.nl/url?sa=i&amp;rct=j&amp;q=&amp;esrc=s&amp;frm=1&amp;source=images&amp;cd=&amp;cad=rja&amp;uact=8&amp;ved=0CAcQjRxqFQoTCO32tvbLwccCFcY_FAod98oODg&amp;url=http://www.vries.nu/bedrijven/samen-werken-aan-topzorg-voor-ouderen/&amp;ei=_fzaVa2ECcb_UPeVu3A&amp;psig=AFQjCNECNRoqw4ufrCiKKpOA3qaO_V5Qqg&amp;ust=1440501310185688" TargetMode="External"/><Relationship Id="rId21"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www.google.nl/url?url=http://www.destentor.nl/regio/lelystad/woonzorg-flevoland-bereid-medewerkers-tsn-thuiszorg-lelystad-over-te-nemen-1.5718913&amp;rct=j&amp;frm=1&amp;q=&amp;esrc=s&amp;sa=U&amp;ved=0ahUKEwi1vrSZj_DOAhUILcAKHawNDtoQwW4IGDAB&amp;usg=AFQjCNHWCxiRWWtP4Prn9c7EG8Cgtn-TZA" TargetMode="External"/><Relationship Id="rId5" Type="http://schemas.openxmlformats.org/officeDocument/2006/relationships/image" Target="../media/image10.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4.jpeg"/><Relationship Id="rId19" Type="http://schemas.openxmlformats.org/officeDocument/2006/relationships/image" Target="../media/image22.png"/><Relationship Id="rId4" Type="http://schemas.openxmlformats.org/officeDocument/2006/relationships/image" Target="../media/image9.jpeg"/><Relationship Id="rId9" Type="http://schemas.openxmlformats.org/officeDocument/2006/relationships/hyperlink" Target="https://www.google.nl/url?url=https://www.zorgkaartnederland.nl/zorginstelling/verpleeghuis-en-verzorgingshuis-zonnehuisgroep-noord-zonnehuis-oostergast-zuidhorn-3038540&amp;rct=j&amp;frm=1&amp;q=&amp;esrc=s&amp;sa=U&amp;ved=0ahUKEwi14bXkjvDOAhXEAMAKHRNpBDQQwW4IHjAE&amp;usg=AFQjCNFTvXhuCoYbTQJjWHJLSk4_0V9SkA" TargetMode="External"/><Relationship Id="rId14" Type="http://schemas.openxmlformats.org/officeDocument/2006/relationships/image" Target="../media/image17.png"/><Relationship Id="rId22"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62"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pic>
        <p:nvPicPr>
          <p:cNvPr id="61" name="Afbeelding 60" descr="Afbeelding met voedsel, tekening&#10;&#10;Automatisch gegenereerde beschrijving">
            <a:extLst>
              <a:ext uri="{FF2B5EF4-FFF2-40B4-BE49-F238E27FC236}">
                <a16:creationId xmlns:a16="http://schemas.microsoft.com/office/drawing/2014/main" id="{90B104B4-85A0-4B02-979E-6D9915BED799}"/>
              </a:ext>
            </a:extLst>
          </p:cNvPr>
          <p:cNvPicPr>
            <a:picLocks noChangeAspect="1"/>
          </p:cNvPicPr>
          <p:nvPr/>
        </p:nvPicPr>
        <p:blipFill rotWithShape="1">
          <a:blip r:embed="rId2"/>
          <a:srcRect r="696"/>
          <a:stretch/>
        </p:blipFill>
        <p:spPr>
          <a:xfrm>
            <a:off x="10028829" y="23813"/>
            <a:ext cx="2084792" cy="1435100"/>
          </a:xfrm>
          <a:prstGeom prst="rect">
            <a:avLst/>
          </a:prstGeom>
        </p:spPr>
      </p:pic>
      <p:pic>
        <p:nvPicPr>
          <p:cNvPr id="34" name="Afbeelding 33">
            <a:extLst>
              <a:ext uri="{FF2B5EF4-FFF2-40B4-BE49-F238E27FC236}">
                <a16:creationId xmlns:a16="http://schemas.microsoft.com/office/drawing/2014/main" id="{B03F7EA9-0F89-4922-82B6-37765D065AC7}"/>
              </a:ext>
            </a:extLst>
          </p:cNvPr>
          <p:cNvPicPr>
            <a:picLocks noChangeAspect="1"/>
          </p:cNvPicPr>
          <p:nvPr/>
        </p:nvPicPr>
        <p:blipFill>
          <a:blip r:embed="rId3"/>
          <a:stretch>
            <a:fillRect/>
          </a:stretch>
        </p:blipFill>
        <p:spPr>
          <a:xfrm>
            <a:off x="10809640" y="5842832"/>
            <a:ext cx="1020644" cy="811281"/>
          </a:xfrm>
          <a:prstGeom prst="rect">
            <a:avLst/>
          </a:prstGeom>
        </p:spPr>
      </p:pic>
      <p:pic>
        <p:nvPicPr>
          <p:cNvPr id="6" name="Afbeelding 5">
            <a:extLst>
              <a:ext uri="{FF2B5EF4-FFF2-40B4-BE49-F238E27FC236}">
                <a16:creationId xmlns:a16="http://schemas.microsoft.com/office/drawing/2014/main" id="{CD27D633-A768-E23D-1140-FF19290CD628}"/>
              </a:ext>
            </a:extLst>
          </p:cNvPr>
          <p:cNvPicPr>
            <a:picLocks noChangeAspect="1"/>
          </p:cNvPicPr>
          <p:nvPr/>
        </p:nvPicPr>
        <p:blipFill>
          <a:blip r:embed="rId4"/>
          <a:stretch>
            <a:fillRect/>
          </a:stretch>
        </p:blipFill>
        <p:spPr>
          <a:xfrm>
            <a:off x="5168901" y="-14433"/>
            <a:ext cx="2950720" cy="1969179"/>
          </a:xfrm>
          <a:prstGeom prst="rect">
            <a:avLst/>
          </a:prstGeom>
        </p:spPr>
      </p:pic>
      <p:sp>
        <p:nvSpPr>
          <p:cNvPr id="9" name="Tekstvak 8">
            <a:extLst>
              <a:ext uri="{FF2B5EF4-FFF2-40B4-BE49-F238E27FC236}">
                <a16:creationId xmlns:a16="http://schemas.microsoft.com/office/drawing/2014/main" id="{FDF44E0B-CC70-4507-EB81-7DD00727944D}"/>
              </a:ext>
            </a:extLst>
          </p:cNvPr>
          <p:cNvSpPr txBox="1"/>
          <p:nvPr/>
        </p:nvSpPr>
        <p:spPr>
          <a:xfrm>
            <a:off x="3825082" y="1823349"/>
            <a:ext cx="6096000" cy="1446550"/>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5F6467"/>
                </a:solidFill>
                <a:effectLst/>
                <a:uLnTx/>
                <a:uFillTx/>
                <a:latin typeface="ubuntu"/>
                <a:ea typeface="+mn-ea"/>
                <a:cs typeface="+mn-cs"/>
              </a:rPr>
              <a:t>WELKOM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F6467"/>
                </a:solidFill>
                <a:effectLst/>
                <a:uLnTx/>
                <a:uFillTx/>
                <a:latin typeface="ubuntu"/>
                <a:ea typeface="+mn-ea"/>
                <a:cs typeface="+mn-cs"/>
              </a:rPr>
              <a:t>DAG VAN DE BEROERTE</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F6467"/>
                </a:solidFill>
                <a:effectLst/>
                <a:uLnTx/>
                <a:uFillTx/>
                <a:latin typeface="ubuntu"/>
                <a:ea typeface="+mn-ea"/>
                <a:cs typeface="+mn-cs"/>
              </a:rPr>
              <a:t>Refaja13 </a:t>
            </a:r>
            <a:r>
              <a:rPr kumimoji="0" lang="en-US" sz="2800" b="1" i="0" u="none" strike="noStrike" kern="1200" cap="none" spc="0" normalizeH="0" baseline="0" noProof="0" dirty="0" err="1">
                <a:ln>
                  <a:noFill/>
                </a:ln>
                <a:solidFill>
                  <a:srgbClr val="5F6467"/>
                </a:solidFill>
                <a:effectLst/>
                <a:uLnTx/>
                <a:uFillTx/>
                <a:latin typeface="ubuntu"/>
                <a:ea typeface="+mn-ea"/>
                <a:cs typeface="+mn-cs"/>
              </a:rPr>
              <a:t>mei</a:t>
            </a:r>
            <a:r>
              <a:rPr kumimoji="0" lang="en-US" sz="2800" b="1" i="0" u="none" strike="noStrike" kern="1200" cap="none" spc="0" normalizeH="0" baseline="0" noProof="0" dirty="0">
                <a:ln>
                  <a:noFill/>
                </a:ln>
                <a:solidFill>
                  <a:srgbClr val="5F6467"/>
                </a:solidFill>
                <a:effectLst/>
                <a:uLnTx/>
                <a:uFillTx/>
                <a:latin typeface="ubuntu"/>
                <a:ea typeface="+mn-ea"/>
                <a:cs typeface="+mn-cs"/>
              </a:rPr>
              <a:t> 2025</a:t>
            </a:r>
          </a:p>
        </p:txBody>
      </p:sp>
      <p:sp>
        <p:nvSpPr>
          <p:cNvPr id="33" name="Tekstvak 32">
            <a:extLst>
              <a:ext uri="{FF2B5EF4-FFF2-40B4-BE49-F238E27FC236}">
                <a16:creationId xmlns:a16="http://schemas.microsoft.com/office/drawing/2014/main" id="{6BFD4A26-F4E4-DC30-9862-3F39F7505918}"/>
              </a:ext>
            </a:extLst>
          </p:cNvPr>
          <p:cNvSpPr txBox="1"/>
          <p:nvPr/>
        </p:nvSpPr>
        <p:spPr>
          <a:xfrm>
            <a:off x="107411" y="5591929"/>
            <a:ext cx="4045309" cy="1354217"/>
          </a:xfrm>
          <a:prstGeom prst="rect">
            <a:avLst/>
          </a:prstGeom>
          <a:noFill/>
        </p:spPr>
        <p:txBody>
          <a:bodyPr wrap="square" rtlCol="0">
            <a:spAutoFit/>
          </a:bodyPr>
          <a:lstStyle/>
          <a:p>
            <a:r>
              <a:rPr lang="nl-NL" sz="1600" b="1" dirty="0">
                <a:solidFill>
                  <a:srgbClr val="5F6467"/>
                </a:solidFill>
              </a:rPr>
              <a:t>Monique Vos</a:t>
            </a:r>
          </a:p>
          <a:p>
            <a:r>
              <a:rPr lang="nl-NL" sz="1600" b="1" dirty="0">
                <a:solidFill>
                  <a:srgbClr val="5F6467"/>
                </a:solidFill>
              </a:rPr>
              <a:t>Projectleider HNN</a:t>
            </a:r>
          </a:p>
          <a:p>
            <a:r>
              <a:rPr lang="nl-NL" sz="1600" dirty="0">
                <a:solidFill>
                  <a:srgbClr val="5F6467"/>
                </a:solidFill>
              </a:rPr>
              <a:t>monique.vos@sheerenloo.nl </a:t>
            </a:r>
          </a:p>
          <a:p>
            <a:r>
              <a:rPr lang="nl-NL" sz="1600" dirty="0">
                <a:solidFill>
                  <a:srgbClr val="5F6467"/>
                </a:solidFill>
                <a:hlinkClick r:id="rId5">
                  <a:extLst>
                    <a:ext uri="{A12FA001-AC4F-418D-AE19-62706E023703}">
                      <ahyp:hlinkClr xmlns:ahyp="http://schemas.microsoft.com/office/drawing/2018/hyperlinkcolor" val="tx"/>
                    </a:ext>
                  </a:extLst>
                </a:hlinkClick>
              </a:rPr>
              <a:t>www.hersenletselnetwerknoord.nl</a:t>
            </a:r>
            <a:endParaRPr lang="nl-NL" sz="1600" dirty="0">
              <a:solidFill>
                <a:srgbClr val="5F6467"/>
              </a:solidFill>
            </a:endParaRPr>
          </a:p>
          <a:p>
            <a:endParaRPr lang="nl-NL" dirty="0"/>
          </a:p>
        </p:txBody>
      </p:sp>
      <p:sp>
        <p:nvSpPr>
          <p:cNvPr id="36" name="Tekstvak 35">
            <a:extLst>
              <a:ext uri="{FF2B5EF4-FFF2-40B4-BE49-F238E27FC236}">
                <a16:creationId xmlns:a16="http://schemas.microsoft.com/office/drawing/2014/main" id="{CFA70F8E-CB2B-3989-A38C-22929F47D0C2}"/>
              </a:ext>
            </a:extLst>
          </p:cNvPr>
          <p:cNvSpPr txBox="1"/>
          <p:nvPr/>
        </p:nvSpPr>
        <p:spPr>
          <a:xfrm>
            <a:off x="4537076" y="3746321"/>
            <a:ext cx="629920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5F6467"/>
                </a:solidFill>
                <a:effectLst/>
                <a:uLnTx/>
                <a:uFillTx/>
                <a:latin typeface="ubuntu"/>
                <a:ea typeface="+mn-ea"/>
                <a:cs typeface="+mn-cs"/>
              </a:rPr>
              <a:t>“BREINLIJN EN DE WEG </a:t>
            </a:r>
            <a:br>
              <a:rPr kumimoji="0" lang="nl-NL" sz="3600" b="1" i="0" u="none" strike="noStrike" kern="1200" cap="none" spc="0" normalizeH="0" baseline="0" noProof="0" dirty="0">
                <a:ln>
                  <a:noFill/>
                </a:ln>
                <a:solidFill>
                  <a:srgbClr val="5F6467"/>
                </a:solidFill>
                <a:effectLst/>
                <a:uLnTx/>
                <a:uFillTx/>
                <a:latin typeface="ubuntu"/>
                <a:ea typeface="+mn-ea"/>
                <a:cs typeface="+mn-cs"/>
              </a:rPr>
            </a:br>
            <a:r>
              <a:rPr kumimoji="0" lang="nl-NL" sz="3600" b="1" i="0" u="none" strike="noStrike" kern="1200" cap="none" spc="0" normalizeH="0" baseline="0" noProof="0" dirty="0">
                <a:ln>
                  <a:noFill/>
                </a:ln>
                <a:solidFill>
                  <a:srgbClr val="5F6467"/>
                </a:solidFill>
                <a:effectLst/>
                <a:uLnTx/>
                <a:uFillTx/>
                <a:latin typeface="ubuntu"/>
                <a:ea typeface="+mn-ea"/>
                <a:cs typeface="+mn-cs"/>
              </a:rPr>
              <a:t>NAAR EEN GEZOND BREIN”</a:t>
            </a:r>
          </a:p>
        </p:txBody>
      </p:sp>
    </p:spTree>
    <p:extLst>
      <p:ext uri="{BB962C8B-B14F-4D97-AF65-F5344CB8AC3E}">
        <p14:creationId xmlns:p14="http://schemas.microsoft.com/office/powerpoint/2010/main" val="289589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10139056" y="14319"/>
            <a:ext cx="2084792" cy="1435100"/>
          </a:xfrm>
          <a:prstGeom prst="rect">
            <a:avLst/>
          </a:prstGeom>
        </p:spPr>
      </p:pic>
      <p:sp>
        <p:nvSpPr>
          <p:cNvPr id="29" name="Title 1">
            <a:extLst>
              <a:ext uri="{FF2B5EF4-FFF2-40B4-BE49-F238E27FC236}">
                <a16:creationId xmlns:a16="http://schemas.microsoft.com/office/drawing/2014/main" id="{C098D036-EABA-41E0-9116-EF9ED129C647}"/>
              </a:ext>
            </a:extLst>
          </p:cNvPr>
          <p:cNvSpPr txBox="1">
            <a:spLocks/>
          </p:cNvSpPr>
          <p:nvPr/>
        </p:nvSpPr>
        <p:spPr>
          <a:xfrm>
            <a:off x="1306321" y="138112"/>
            <a:ext cx="8990090" cy="140025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02558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err="1">
                <a:ln>
                  <a:noFill/>
                </a:ln>
                <a:solidFill>
                  <a:srgbClr val="FE7835"/>
                </a:solidFill>
                <a:effectLst/>
                <a:uLnTx/>
                <a:uFillTx/>
                <a:latin typeface="ubuntu"/>
                <a:ea typeface="+mj-ea"/>
                <a:cs typeface="+mj-cs"/>
              </a:rPr>
              <a:t>Inzet</a:t>
            </a:r>
            <a:r>
              <a:rPr kumimoji="0" lang="en-US" sz="6600" b="1" i="0" u="none" strike="noStrike" kern="1200" cap="none" spc="0" normalizeH="0" baseline="0" noProof="0" dirty="0">
                <a:ln>
                  <a:noFill/>
                </a:ln>
                <a:solidFill>
                  <a:srgbClr val="FE7835"/>
                </a:solidFill>
                <a:effectLst/>
                <a:uLnTx/>
                <a:uFillTx/>
                <a:latin typeface="ubuntu"/>
                <a:ea typeface="+mj-ea"/>
                <a:cs typeface="+mj-cs"/>
              </a:rPr>
              <a:t> ED </a:t>
            </a:r>
            <a:r>
              <a:rPr kumimoji="0" lang="en-US" sz="6600" b="1" i="0" u="none" strike="noStrike" kern="1200" cap="none" spc="0" normalizeH="0" baseline="0" noProof="0" dirty="0" err="1">
                <a:ln>
                  <a:noFill/>
                </a:ln>
                <a:solidFill>
                  <a:srgbClr val="FE7835"/>
                </a:solidFill>
                <a:effectLst/>
                <a:uLnTx/>
                <a:uFillTx/>
                <a:latin typeface="ubuntu"/>
                <a:ea typeface="+mj-ea"/>
                <a:cs typeface="+mj-cs"/>
              </a:rPr>
              <a:t>binnen</a:t>
            </a:r>
            <a:r>
              <a:rPr kumimoji="0" lang="en-US" sz="6600" b="1" i="0" u="none" strike="noStrike" kern="1200" cap="none" spc="0" normalizeH="0" baseline="0" noProof="0" dirty="0">
                <a:ln>
                  <a:noFill/>
                </a:ln>
                <a:solidFill>
                  <a:srgbClr val="FE7835"/>
                </a:solidFill>
                <a:effectLst/>
                <a:uLnTx/>
                <a:uFillTx/>
                <a:latin typeface="ubuntu"/>
                <a:ea typeface="+mj-ea"/>
                <a:cs typeface="+mj-cs"/>
              </a:rPr>
              <a:t> HNN</a:t>
            </a:r>
          </a:p>
        </p:txBody>
      </p:sp>
      <p:sp>
        <p:nvSpPr>
          <p:cNvPr id="30" name="Tijdelijke aanduiding voor inhoud 8">
            <a:extLst>
              <a:ext uri="{FF2B5EF4-FFF2-40B4-BE49-F238E27FC236}">
                <a16:creationId xmlns:a16="http://schemas.microsoft.com/office/drawing/2014/main" id="{99D5CE99-E82C-45FA-B709-BAB25F314812}"/>
              </a:ext>
            </a:extLst>
          </p:cNvPr>
          <p:cNvSpPr txBox="1">
            <a:spLocks/>
          </p:cNvSpPr>
          <p:nvPr/>
        </p:nvSpPr>
        <p:spPr>
          <a:xfrm>
            <a:off x="797806" y="2198938"/>
            <a:ext cx="11369523" cy="33200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l-NL" sz="3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pic>
        <p:nvPicPr>
          <p:cNvPr id="31" name="Afbeelding 30">
            <a:extLst>
              <a:ext uri="{FF2B5EF4-FFF2-40B4-BE49-F238E27FC236}">
                <a16:creationId xmlns:a16="http://schemas.microsoft.com/office/drawing/2014/main" id="{5F2D14F3-B49B-4ED8-9A93-F36B8DA3CBC1}"/>
              </a:ext>
            </a:extLst>
          </p:cNvPr>
          <p:cNvPicPr>
            <a:picLocks noChangeAspect="1"/>
          </p:cNvPicPr>
          <p:nvPr/>
        </p:nvPicPr>
        <p:blipFill>
          <a:blip r:embed="rId3"/>
          <a:stretch>
            <a:fillRect/>
          </a:stretch>
        </p:blipFill>
        <p:spPr>
          <a:xfrm>
            <a:off x="10809640" y="5842832"/>
            <a:ext cx="1020644" cy="811281"/>
          </a:xfrm>
          <a:prstGeom prst="rect">
            <a:avLst/>
          </a:prstGeom>
        </p:spPr>
      </p:pic>
      <p:pic>
        <p:nvPicPr>
          <p:cNvPr id="2" name="Afbeelding 1">
            <a:extLst>
              <a:ext uri="{FF2B5EF4-FFF2-40B4-BE49-F238E27FC236}">
                <a16:creationId xmlns:a16="http://schemas.microsoft.com/office/drawing/2014/main" id="{29155C00-4B22-4D1E-A67A-667BDAE38680}"/>
              </a:ext>
            </a:extLst>
          </p:cNvPr>
          <p:cNvPicPr>
            <a:picLocks noChangeAspect="1"/>
          </p:cNvPicPr>
          <p:nvPr/>
        </p:nvPicPr>
        <p:blipFill>
          <a:blip r:embed="rId4"/>
          <a:stretch>
            <a:fillRect/>
          </a:stretch>
        </p:blipFill>
        <p:spPr>
          <a:xfrm>
            <a:off x="279716" y="73132"/>
            <a:ext cx="1179831" cy="1248783"/>
          </a:xfrm>
          <a:prstGeom prst="rect">
            <a:avLst/>
          </a:prstGeom>
        </p:spPr>
      </p:pic>
      <p:sp>
        <p:nvSpPr>
          <p:cNvPr id="33" name="Tekstvak 32">
            <a:extLst>
              <a:ext uri="{FF2B5EF4-FFF2-40B4-BE49-F238E27FC236}">
                <a16:creationId xmlns:a16="http://schemas.microsoft.com/office/drawing/2014/main" id="{9C258CE9-D023-4F2D-8711-77EEB0EAE87D}"/>
              </a:ext>
            </a:extLst>
          </p:cNvPr>
          <p:cNvSpPr txBox="1"/>
          <p:nvPr/>
        </p:nvSpPr>
        <p:spPr>
          <a:xfrm>
            <a:off x="1360449" y="5730783"/>
            <a:ext cx="985206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prstClr val="white"/>
                </a:solidFill>
                <a:effectLst/>
                <a:uLnTx/>
                <a:uFillTx/>
                <a:latin typeface="ubuntu"/>
                <a:ea typeface="+mn-ea"/>
                <a:cs typeface="+mn-cs"/>
                <a:sym typeface="Wingdings" panose="05000000000000000000" pitchFamily="2" charset="2"/>
              </a:rPr>
              <a:t> </a:t>
            </a:r>
            <a:r>
              <a:rPr kumimoji="0" lang="nl-NL" sz="5400" b="1" i="0" u="none" strike="noStrike" kern="1200" cap="none" spc="0" normalizeH="0" baseline="0" noProof="0" dirty="0">
                <a:ln>
                  <a:noFill/>
                </a:ln>
                <a:solidFill>
                  <a:prstClr val="white"/>
                </a:solidFill>
                <a:effectLst/>
                <a:uLnTx/>
                <a:uFillTx/>
                <a:latin typeface="ubuntu"/>
                <a:ea typeface="+mn-ea"/>
                <a:cs typeface="+mn-cs"/>
              </a:rPr>
              <a:t> </a:t>
            </a:r>
            <a:endParaRPr kumimoji="0" lang="nl-NL"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4" name="Tekstvak 33">
            <a:extLst>
              <a:ext uri="{FF2B5EF4-FFF2-40B4-BE49-F238E27FC236}">
                <a16:creationId xmlns:a16="http://schemas.microsoft.com/office/drawing/2014/main" id="{AE75B2F0-0C4B-4170-85BB-B212E6D439FF}"/>
              </a:ext>
            </a:extLst>
          </p:cNvPr>
          <p:cNvSpPr txBox="1"/>
          <p:nvPr/>
        </p:nvSpPr>
        <p:spPr>
          <a:xfrm>
            <a:off x="1018767" y="1476276"/>
            <a:ext cx="10535428"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800" dirty="0">
                <a:solidFill>
                  <a:srgbClr val="5F6467"/>
                </a:solidFill>
                <a:latin typeface="ubuntu" panose="020B0504030602030204" pitchFamily="34" charset="0"/>
              </a:rPr>
              <a:t>B</a:t>
            </a:r>
            <a:r>
              <a:rPr kumimoji="0" lang="nl-NL" sz="2800" i="0" u="none" strike="noStrike" kern="1200" cap="none" spc="0" normalizeH="0" baseline="0" noProof="0" dirty="0">
                <a:ln>
                  <a:noFill/>
                </a:ln>
                <a:solidFill>
                  <a:srgbClr val="5F6467"/>
                </a:solidFill>
                <a:effectLst/>
                <a:uLnTx/>
                <a:uFillTx/>
                <a:latin typeface="ubuntu" panose="020B0504030602030204" pitchFamily="34" charset="0"/>
                <a:ea typeface="+mn-ea"/>
                <a:cs typeface="+mn-cs"/>
              </a:rPr>
              <a:t>innen het hersenletselteam (casuïstiek bespreking met zorgprofessionals)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800" dirty="0">
                <a:solidFill>
                  <a:srgbClr val="5F6467"/>
                </a:solidFill>
                <a:latin typeface="ubuntu" panose="020B0504030602030204" pitchFamily="34" charset="0"/>
              </a:rPr>
              <a:t>O</a:t>
            </a:r>
            <a:r>
              <a:rPr kumimoji="0" lang="nl-NL" sz="2800" i="0" u="none" strike="noStrike" kern="1200" cap="none" spc="0" normalizeH="0" baseline="0" noProof="0" dirty="0" err="1">
                <a:ln>
                  <a:noFill/>
                </a:ln>
                <a:solidFill>
                  <a:srgbClr val="5F6467"/>
                </a:solidFill>
                <a:effectLst/>
                <a:uLnTx/>
                <a:uFillTx/>
                <a:latin typeface="ubuntu" panose="020B0504030602030204" pitchFamily="34" charset="0"/>
                <a:ea typeface="+mn-ea"/>
                <a:cs typeface="+mn-cs"/>
              </a:rPr>
              <a:t>rganiseren</a:t>
            </a:r>
            <a:r>
              <a:rPr kumimoji="0" lang="nl-NL" sz="2800" i="0" u="none" strike="noStrike" kern="1200" cap="none" spc="0" normalizeH="0" baseline="0" noProof="0" dirty="0">
                <a:ln>
                  <a:noFill/>
                </a:ln>
                <a:solidFill>
                  <a:srgbClr val="5F6467"/>
                </a:solidFill>
                <a:effectLst/>
                <a:uLnTx/>
                <a:uFillTx/>
                <a:latin typeface="ubuntu" panose="020B0504030602030204" pitchFamily="34" charset="0"/>
                <a:ea typeface="+mn-ea"/>
                <a:cs typeface="+mn-cs"/>
              </a:rPr>
              <a:t> en uitvoering themabijeenkomsten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800" dirty="0">
                <a:solidFill>
                  <a:srgbClr val="5F6467"/>
                </a:solidFill>
                <a:latin typeface="ubuntu" panose="020B0504030602030204" pitchFamily="34" charset="0"/>
              </a:rPr>
              <a:t>B</a:t>
            </a:r>
            <a:r>
              <a:rPr kumimoji="0" lang="nl-NL" sz="2800" i="0" u="none" strike="noStrike" kern="1200" cap="none" spc="0" normalizeH="0" baseline="0" noProof="0" dirty="0">
                <a:ln>
                  <a:noFill/>
                </a:ln>
                <a:solidFill>
                  <a:srgbClr val="5F6467"/>
                </a:solidFill>
                <a:effectLst/>
                <a:uLnTx/>
                <a:uFillTx/>
                <a:latin typeface="ubuntu" panose="020B0504030602030204" pitchFamily="34" charset="0"/>
                <a:ea typeface="+mn-ea"/>
                <a:cs typeface="+mn-cs"/>
              </a:rPr>
              <a:t>ij voorlichting en workshops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800" dirty="0">
                <a:solidFill>
                  <a:srgbClr val="5F6467"/>
                </a:solidFill>
                <a:latin typeface="ubuntu" panose="020B0504030602030204" pitchFamily="34" charset="0"/>
              </a:rPr>
              <a:t>B</a:t>
            </a:r>
            <a:r>
              <a:rPr kumimoji="0" lang="nl-NL" sz="2800" i="0" u="none" strike="noStrike" kern="1200" cap="none" spc="0" normalizeH="0" baseline="0" noProof="0" dirty="0" err="1">
                <a:ln>
                  <a:noFill/>
                </a:ln>
                <a:solidFill>
                  <a:srgbClr val="5F6467"/>
                </a:solidFill>
                <a:effectLst/>
                <a:uLnTx/>
                <a:uFillTx/>
                <a:latin typeface="ubuntu" panose="020B0504030602030204" pitchFamily="34" charset="0"/>
                <a:ea typeface="+mn-ea"/>
                <a:cs typeface="+mn-cs"/>
              </a:rPr>
              <a:t>reinlijn</a:t>
            </a:r>
            <a:endParaRPr kumimoji="0" lang="nl-NL" sz="2800" i="0" u="none" strike="noStrike" kern="1200" cap="none" spc="0" normalizeH="0" baseline="0" noProof="0" dirty="0">
              <a:ln>
                <a:noFill/>
              </a:ln>
              <a:solidFill>
                <a:srgbClr val="5F6467"/>
              </a:solidFill>
              <a:effectLst/>
              <a:uLnTx/>
              <a:uFillTx/>
              <a:latin typeface="ubuntu" panose="020B0504030602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800" dirty="0">
                <a:solidFill>
                  <a:srgbClr val="5F6467"/>
                </a:solidFill>
                <a:latin typeface="ubuntu" panose="020B0504030602030204" pitchFamily="34" charset="0"/>
              </a:rPr>
              <a:t>B</a:t>
            </a:r>
            <a:r>
              <a:rPr kumimoji="0" lang="nl-NL" sz="2800" i="0" u="none" strike="noStrike" kern="1200" cap="none" spc="0" normalizeH="0" baseline="0" noProof="0" dirty="0">
                <a:ln>
                  <a:noFill/>
                </a:ln>
                <a:solidFill>
                  <a:srgbClr val="5F6467"/>
                </a:solidFill>
                <a:effectLst/>
                <a:uLnTx/>
                <a:uFillTx/>
                <a:latin typeface="ubuntu" panose="020B0504030602030204" pitchFamily="34" charset="0"/>
                <a:ea typeface="+mn-ea"/>
                <a:cs typeface="+mn-cs"/>
              </a:rPr>
              <a:t>ij onderzoek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800" dirty="0">
                <a:solidFill>
                  <a:srgbClr val="5F6467"/>
                </a:solidFill>
                <a:latin typeface="ubuntu" panose="020B0504030602030204" pitchFamily="34" charset="0"/>
              </a:rPr>
              <a:t>B</a:t>
            </a:r>
            <a:r>
              <a:rPr kumimoji="0" lang="nl-NL" sz="2800" i="0" u="none" strike="noStrike" kern="1200" cap="none" spc="0" normalizeH="0" baseline="0" noProof="0" dirty="0">
                <a:ln>
                  <a:noFill/>
                </a:ln>
                <a:solidFill>
                  <a:srgbClr val="5F6467"/>
                </a:solidFill>
                <a:effectLst/>
                <a:uLnTx/>
                <a:uFillTx/>
                <a:latin typeface="ubuntu" panose="020B0504030602030204" pitchFamily="34" charset="0"/>
                <a:ea typeface="+mn-ea"/>
                <a:cs typeface="+mn-cs"/>
              </a:rPr>
              <a:t>ij diverse convenantpartners &amp; samenwerkingspartners</a:t>
            </a:r>
            <a:r>
              <a:rPr lang="nl-NL" sz="2800" dirty="0">
                <a:solidFill>
                  <a:srgbClr val="5F6467"/>
                </a:solidFill>
                <a:latin typeface="ubuntu" panose="020B0504030602030204" pitchFamily="34" charset="0"/>
              </a:rPr>
              <a:t>:</a:t>
            </a:r>
            <a:r>
              <a:rPr kumimoji="0" lang="nl-NL" sz="2800" i="0" u="none" strike="noStrike" kern="1200" cap="none" spc="0" normalizeH="0" baseline="0" noProof="0" dirty="0">
                <a:ln>
                  <a:noFill/>
                </a:ln>
                <a:solidFill>
                  <a:srgbClr val="5F6467"/>
                </a:solidFill>
                <a:effectLst/>
                <a:uLnTx/>
                <a:uFillTx/>
                <a:latin typeface="ubuntu" panose="020B0504030602030204" pitchFamily="34" charset="0"/>
                <a:ea typeface="+mn-ea"/>
                <a:cs typeface="+mn-cs"/>
              </a:rPr>
              <a:t> UWV, Revalidatie Friesland, Visio (eigen opleiding), UMCG, ‘s </a:t>
            </a:r>
            <a:r>
              <a:rPr kumimoji="0" lang="nl-NL" sz="2800" i="0" u="none" strike="noStrike" kern="1200" cap="none" spc="0" normalizeH="0" baseline="0" noProof="0" dirty="0" err="1">
                <a:ln>
                  <a:noFill/>
                </a:ln>
                <a:solidFill>
                  <a:srgbClr val="5F6467"/>
                </a:solidFill>
                <a:effectLst/>
                <a:uLnTx/>
                <a:uFillTx/>
                <a:latin typeface="ubuntu" panose="020B0504030602030204" pitchFamily="34" charset="0"/>
                <a:ea typeface="+mn-ea"/>
                <a:cs typeface="+mn-cs"/>
              </a:rPr>
              <a:t>Heerenloo</a:t>
            </a:r>
            <a:r>
              <a:rPr kumimoji="0" lang="nl-NL" sz="2800" i="0" u="none" strike="noStrike" kern="1200" cap="none" spc="0" normalizeH="0" baseline="0" noProof="0" dirty="0">
                <a:ln>
                  <a:noFill/>
                </a:ln>
                <a:solidFill>
                  <a:srgbClr val="5F6467"/>
                </a:solidFill>
                <a:effectLst/>
                <a:uLnTx/>
                <a:uFillTx/>
                <a:latin typeface="ubuntu" panose="020B0504030602030204" pitchFamily="34" charset="0"/>
                <a:ea typeface="+mn-ea"/>
                <a:cs typeface="+mn-cs"/>
              </a:rPr>
              <a:t>-de Noorderbrug, MEE Noord, Mee Samen </a:t>
            </a:r>
            <a:r>
              <a:rPr kumimoji="0" lang="nl-NL" sz="2800" i="0" u="none" strike="noStrike" kern="1200" cap="none" spc="0" normalizeH="0" baseline="0" noProof="0" dirty="0" err="1">
                <a:ln>
                  <a:noFill/>
                </a:ln>
                <a:solidFill>
                  <a:srgbClr val="5F6467"/>
                </a:solidFill>
                <a:effectLst/>
                <a:uLnTx/>
                <a:uFillTx/>
                <a:latin typeface="ubuntu" panose="020B0504030602030204" pitchFamily="34" charset="0"/>
                <a:ea typeface="+mn-ea"/>
                <a:cs typeface="+mn-cs"/>
              </a:rPr>
              <a:t>etc</a:t>
            </a:r>
            <a:endParaRPr kumimoji="0" lang="nl-NL" sz="2800" i="0" u="none" strike="noStrike" kern="1200" cap="none" spc="0" normalizeH="0" baseline="0" noProof="0" dirty="0">
              <a:ln>
                <a:noFill/>
              </a:ln>
              <a:solidFill>
                <a:srgbClr val="5F6467"/>
              </a:solidFill>
              <a:effectLst/>
              <a:uLnTx/>
              <a:uFillTx/>
              <a:latin typeface="ubuntu" panose="020B0504030602030204" pitchFamily="34" charset="0"/>
              <a:ea typeface="+mn-ea"/>
              <a:cs typeface="+mn-cs"/>
            </a:endParaRPr>
          </a:p>
        </p:txBody>
      </p:sp>
    </p:spTree>
    <p:extLst>
      <p:ext uri="{BB962C8B-B14F-4D97-AF65-F5344CB8AC3E}">
        <p14:creationId xmlns:p14="http://schemas.microsoft.com/office/powerpoint/2010/main" val="399203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EDD48-D5C4-7744-94C0-27B70BF0DA21}"/>
              </a:ext>
            </a:extLst>
          </p:cNvPr>
          <p:cNvSpPr txBox="1">
            <a:spLocks noGrp="1"/>
          </p:cNvSpPr>
          <p:nvPr>
            <p:ph type="ctrTitle"/>
          </p:nvPr>
        </p:nvSpPr>
        <p:spPr/>
        <p:txBody>
          <a:bodyPr/>
          <a:lstStyle/>
          <a:p>
            <a:endParaRPr lang="x-none"/>
          </a:p>
        </p:txBody>
      </p:sp>
      <p:sp>
        <p:nvSpPr>
          <p:cNvPr id="3" name="Ondertitel 2">
            <a:extLst>
              <a:ext uri="{FF2B5EF4-FFF2-40B4-BE49-F238E27FC236}">
                <a16:creationId xmlns:a16="http://schemas.microsoft.com/office/drawing/2014/main" id="{679DC1AB-8D3E-4345-822F-111B5CDAC23A}"/>
              </a:ext>
            </a:extLst>
          </p:cNvPr>
          <p:cNvSpPr txBox="1">
            <a:spLocks noGrp="1"/>
          </p:cNvSpPr>
          <p:nvPr>
            <p:ph type="subTitle" idx="1"/>
          </p:nvPr>
        </p:nvSpPr>
        <p:spPr/>
        <p:txBody>
          <a:bodyPr/>
          <a:lstStyle/>
          <a:p>
            <a:endParaRPr lang="x-none"/>
          </a:p>
        </p:txBody>
      </p:sp>
      <p:sp>
        <p:nvSpPr>
          <p:cNvPr id="4" name="Rechthoek">
            <a:extLst>
              <a:ext uri="{FF2B5EF4-FFF2-40B4-BE49-F238E27FC236}">
                <a16:creationId xmlns:a16="http://schemas.microsoft.com/office/drawing/2014/main" id="{B0749984-8FC6-1F4D-9A7B-C119A809CAEA}"/>
              </a:ext>
            </a:extLst>
          </p:cNvPr>
          <p:cNvSpPr/>
          <p:nvPr/>
        </p:nvSpPr>
        <p:spPr>
          <a:xfrm>
            <a:off x="-17658" y="0"/>
            <a:ext cx="12276908" cy="6858000"/>
          </a:xfrm>
          <a:prstGeom prst="rect">
            <a:avLst/>
          </a:prstGeom>
          <a:solidFill>
            <a:srgbClr val="E0551C"/>
          </a:solidFill>
          <a:ln cap="flat">
            <a:noFill/>
            <a:prstDash val="solid"/>
          </a:ln>
        </p:spPr>
        <p:txBody>
          <a:bodyPr vert="horz" wrap="square" lIns="50804" tIns="50804" rIns="50804" bIns="50804" anchor="ctr" anchorCtr="0" compatLnSpc="1">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sz="2200" b="0" i="0" u="none" strike="noStrike" kern="0" cap="none" spc="0" baseline="0">
                <a:solidFill>
                  <a:srgbClr val="FFFFFF"/>
                </a:solidFill>
                <a:uFillTx/>
                <a:latin typeface="Calibri"/>
              </a:defRPr>
            </a:pPr>
            <a:r>
              <a:rPr kumimoji="0" lang="nl-NL" sz="2200" b="0" i="0" u="none" strike="noStrike" kern="1200" cap="none" spc="0" normalizeH="0" baseline="0" noProof="0">
                <a:ln>
                  <a:noFill/>
                </a:ln>
                <a:solidFill>
                  <a:srgbClr val="FFFFFF"/>
                </a:solidFill>
                <a:effectLst/>
                <a:highlight>
                  <a:srgbClr val="E0551C"/>
                </a:highlight>
                <a:uLnTx/>
                <a:uFillTx/>
                <a:latin typeface="Calibri"/>
                <a:ea typeface="+mn-ea"/>
                <a:cs typeface="+mn-cs"/>
              </a:rPr>
              <a:t>             </a:t>
            </a:r>
          </a:p>
        </p:txBody>
      </p:sp>
      <p:sp>
        <p:nvSpPr>
          <p:cNvPr id="5" name="Tekstvak 4">
            <a:extLst>
              <a:ext uri="{FF2B5EF4-FFF2-40B4-BE49-F238E27FC236}">
                <a16:creationId xmlns:a16="http://schemas.microsoft.com/office/drawing/2014/main" id="{37342E2A-D5EE-FD40-9B33-8C8DB60D8028}"/>
              </a:ext>
            </a:extLst>
          </p:cNvPr>
          <p:cNvSpPr txBox="1"/>
          <p:nvPr/>
        </p:nvSpPr>
        <p:spPr>
          <a:xfrm>
            <a:off x="443928" y="2764252"/>
            <a:ext cx="11219230"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4800" b="1" i="0" u="none" strike="noStrike" kern="0" cap="none" spc="0" normalizeH="0" baseline="0" noProof="0" dirty="0">
                <a:ln>
                  <a:noFill/>
                </a:ln>
                <a:solidFill>
                  <a:prstClr val="white"/>
                </a:solidFill>
                <a:effectLst/>
                <a:uLnTx/>
                <a:uFillTx/>
                <a:latin typeface="Calibri"/>
                <a:ea typeface="+mn-ea"/>
                <a:cs typeface="+mn-cs"/>
              </a:rPr>
              <a:t>Hersenletsel (H)Erkennen </a:t>
            </a:r>
            <a:endParaRPr kumimoji="0" lang="nl-NL" sz="4800" b="1" i="0" u="none" strike="noStrike" kern="1200" cap="none" spc="0" normalizeH="0" baseline="0" noProof="0" dirty="0">
              <a:ln>
                <a:noFill/>
              </a:ln>
              <a:solidFill>
                <a:prstClr val="white"/>
              </a:solidFill>
              <a:effectLst/>
              <a:uLnTx/>
              <a:uFillTx/>
              <a:latin typeface="Arial" pitchFamily="34"/>
              <a:ea typeface="+mn-ea"/>
              <a:cs typeface="Arial" pitchFamily="34"/>
            </a:endParaRPr>
          </a:p>
        </p:txBody>
      </p:sp>
      <p:pic>
        <p:nvPicPr>
          <p:cNvPr id="7" name="Afbeelding 8">
            <a:extLst>
              <a:ext uri="{FF2B5EF4-FFF2-40B4-BE49-F238E27FC236}">
                <a16:creationId xmlns:a16="http://schemas.microsoft.com/office/drawing/2014/main" id="{1D755D97-0768-5945-9827-F9A8FFD42C0F}"/>
              </a:ext>
            </a:extLst>
          </p:cNvPr>
          <p:cNvPicPr>
            <a:picLocks noChangeAspect="1"/>
          </p:cNvPicPr>
          <p:nvPr/>
        </p:nvPicPr>
        <p:blipFill>
          <a:blip r:embed="rId3"/>
          <a:stretch>
            <a:fillRect/>
          </a:stretch>
        </p:blipFill>
        <p:spPr>
          <a:xfrm>
            <a:off x="4899026" y="671379"/>
            <a:ext cx="2393954" cy="1594091"/>
          </a:xfrm>
          <a:prstGeom prst="rect">
            <a:avLst/>
          </a:prstGeom>
          <a:noFill/>
          <a:ln cap="flat">
            <a:noFill/>
          </a:ln>
        </p:spPr>
      </p:pic>
      <p:sp>
        <p:nvSpPr>
          <p:cNvPr id="8" name="Tekstvak 10">
            <a:extLst>
              <a:ext uri="{FF2B5EF4-FFF2-40B4-BE49-F238E27FC236}">
                <a16:creationId xmlns:a16="http://schemas.microsoft.com/office/drawing/2014/main" id="{EFC80838-6B98-8347-B45E-4985FFC8BD84}"/>
              </a:ext>
            </a:extLst>
          </p:cNvPr>
          <p:cNvSpPr txBox="1"/>
          <p:nvPr/>
        </p:nvSpPr>
        <p:spPr>
          <a:xfrm>
            <a:off x="8061460" y="6066111"/>
            <a:ext cx="3696041" cy="338556"/>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600" b="0" i="0" u="none" strike="noStrike" kern="1200" cap="none" spc="0" normalizeH="0" baseline="0" noProof="0" dirty="0">
                <a:ln>
                  <a:noFill/>
                </a:ln>
                <a:solidFill>
                  <a:srgbClr val="FFFFFF"/>
                </a:solidFill>
                <a:effectLst/>
                <a:uLnTx/>
                <a:uFillTx/>
                <a:latin typeface="Arial" pitchFamily="34"/>
                <a:ea typeface="+mn-ea"/>
                <a:cs typeface="Arial" pitchFamily="34"/>
              </a:rPr>
              <a:t>Tel: 085-225 02 44    </a:t>
            </a:r>
            <a:r>
              <a:rPr kumimoji="0" lang="nl-NL" sz="1600" b="0" i="0" u="none" strike="noStrike" kern="1200" cap="none" spc="0" normalizeH="0" baseline="0" noProof="0" dirty="0" err="1">
                <a:ln>
                  <a:noFill/>
                </a:ln>
                <a:solidFill>
                  <a:srgbClr val="FFFFFF"/>
                </a:solidFill>
                <a:effectLst/>
                <a:uLnTx/>
                <a:uFillTx/>
                <a:latin typeface="Arial" pitchFamily="34"/>
                <a:ea typeface="+mn-ea"/>
                <a:cs typeface="Arial" pitchFamily="34"/>
                <a:hlinkClick r:id="rId4"/>
              </a:rPr>
              <a:t>www.breinlijn.nl</a:t>
            </a:r>
            <a:endParaRPr kumimoji="0" lang="nl-NL" sz="1600" b="0" i="0" u="none" strike="noStrike" kern="1200" cap="none" spc="0" normalizeH="0" baseline="0" noProof="0" dirty="0">
              <a:ln>
                <a:noFill/>
              </a:ln>
              <a:solidFill>
                <a:srgbClr val="FFFFFF"/>
              </a:solidFill>
              <a:effectLst/>
              <a:uLnTx/>
              <a:uFillTx/>
              <a:latin typeface="Arial" pitchFamily="34"/>
              <a:ea typeface="+mn-ea"/>
              <a:cs typeface="Arial" pitchFamily="34"/>
            </a:endParaRPr>
          </a:p>
        </p:txBody>
      </p:sp>
    </p:spTree>
    <p:extLst>
      <p:ext uri="{BB962C8B-B14F-4D97-AF65-F5344CB8AC3E}">
        <p14:creationId xmlns:p14="http://schemas.microsoft.com/office/powerpoint/2010/main" val="187520875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3">
            <a:extLst>
              <a:ext uri="{FF2B5EF4-FFF2-40B4-BE49-F238E27FC236}">
                <a16:creationId xmlns:a16="http://schemas.microsoft.com/office/drawing/2014/main" id="{E02E8A2D-7C76-499E-AEEE-85C20945254A}"/>
              </a:ext>
            </a:extLst>
          </p:cNvPr>
          <p:cNvSpPr/>
          <p:nvPr/>
        </p:nvSpPr>
        <p:spPr>
          <a:xfrm>
            <a:off x="0" y="6193276"/>
            <a:ext cx="12191996" cy="664723"/>
          </a:xfrm>
          <a:prstGeom prst="rect">
            <a:avLst/>
          </a:prstGeom>
          <a:solidFill>
            <a:srgbClr val="E0551C"/>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l-NL"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Afbeelding 4">
            <a:extLst>
              <a:ext uri="{FF2B5EF4-FFF2-40B4-BE49-F238E27FC236}">
                <a16:creationId xmlns:a16="http://schemas.microsoft.com/office/drawing/2014/main" id="{349808E1-A623-46F7-801C-FB6DD8AEE259}"/>
              </a:ext>
            </a:extLst>
          </p:cNvPr>
          <p:cNvPicPr>
            <a:picLocks noChangeAspect="1"/>
          </p:cNvPicPr>
          <p:nvPr/>
        </p:nvPicPr>
        <p:blipFill>
          <a:blip r:embed="rId3"/>
          <a:stretch>
            <a:fillRect/>
          </a:stretch>
        </p:blipFill>
        <p:spPr>
          <a:xfrm>
            <a:off x="0" y="6223506"/>
            <a:ext cx="907468" cy="604262"/>
          </a:xfrm>
          <a:prstGeom prst="rect">
            <a:avLst/>
          </a:prstGeom>
          <a:noFill/>
          <a:ln cap="flat">
            <a:noFill/>
          </a:ln>
        </p:spPr>
      </p:pic>
      <p:sp>
        <p:nvSpPr>
          <p:cNvPr id="5" name="Tekstvak 5">
            <a:extLst>
              <a:ext uri="{FF2B5EF4-FFF2-40B4-BE49-F238E27FC236}">
                <a16:creationId xmlns:a16="http://schemas.microsoft.com/office/drawing/2014/main" id="{7CE85DBD-5B7B-48B7-A5D2-ED55AF2284FE}"/>
              </a:ext>
            </a:extLst>
          </p:cNvPr>
          <p:cNvSpPr txBox="1"/>
          <p:nvPr/>
        </p:nvSpPr>
        <p:spPr>
          <a:xfrm>
            <a:off x="8307890" y="6356360"/>
            <a:ext cx="3696041" cy="307777"/>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rPr>
              <a:t>Tel: 085-225 02 44    </a:t>
            </a: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hlinkClick r:id="rId4"/>
              </a:rPr>
              <a:t>www.breinlijn.nl</a:t>
            </a:r>
            <a:endPar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14" name="Tekstvak 13">
            <a:extLst>
              <a:ext uri="{FF2B5EF4-FFF2-40B4-BE49-F238E27FC236}">
                <a16:creationId xmlns:a16="http://schemas.microsoft.com/office/drawing/2014/main" id="{DF39D542-C708-4A2C-9069-200B997961DA}"/>
              </a:ext>
            </a:extLst>
          </p:cNvPr>
          <p:cNvSpPr txBox="1"/>
          <p:nvPr/>
        </p:nvSpPr>
        <p:spPr>
          <a:xfrm>
            <a:off x="3668171" y="1554945"/>
            <a:ext cx="7361581"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b="0" i="0" dirty="0">
                <a:solidFill>
                  <a:srgbClr val="585858"/>
                </a:solidFill>
                <a:effectLst/>
                <a:latin typeface="Helvetica" panose="020B0604020202020204" pitchFamily="34" charset="0"/>
              </a:rPr>
              <a:t>Niet-aangeboren hersenletsel (NAH) ontstaat door schade aan de hersenen. Dit kan bijvoorbeeld door een beroerte (CVA, herseninfarct of hersenbloeding), een ongeluk, een hersentumor of een infectie.</a:t>
            </a:r>
            <a:endParaRPr kumimoji="0" lang="nl-NL" sz="3600" b="0" i="0" u="none" strike="noStrike" kern="1200" cap="none" spc="0" normalizeH="0" baseline="0" noProof="0" dirty="0">
              <a:ln>
                <a:noFill/>
              </a:ln>
              <a:solidFill>
                <a:srgbClr val="FE7835"/>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endParaRPr>
          </a:p>
        </p:txBody>
      </p:sp>
      <p:sp>
        <p:nvSpPr>
          <p:cNvPr id="7" name="Titel 6">
            <a:extLst>
              <a:ext uri="{FF2B5EF4-FFF2-40B4-BE49-F238E27FC236}">
                <a16:creationId xmlns:a16="http://schemas.microsoft.com/office/drawing/2014/main" id="{98C1C9A7-80AC-45A3-9A95-046D8D543334}"/>
              </a:ext>
            </a:extLst>
          </p:cNvPr>
          <p:cNvSpPr>
            <a:spLocks noGrp="1"/>
          </p:cNvSpPr>
          <p:nvPr>
            <p:ph type="title"/>
          </p:nvPr>
        </p:nvSpPr>
        <p:spPr>
          <a:xfrm>
            <a:off x="245531" y="684275"/>
            <a:ext cx="10515600" cy="1325559"/>
          </a:xfrm>
        </p:spPr>
        <p:txBody>
          <a:bodyPr>
            <a:normAutofit fontScale="90000"/>
          </a:bodyPr>
          <a:lstStyle/>
          <a:p>
            <a:pPr algn="ctr"/>
            <a:r>
              <a:rPr lang="en-US" b="1" dirty="0">
                <a:solidFill>
                  <a:srgbClr val="FE7835"/>
                </a:solidFill>
                <a:latin typeface="ubuntu"/>
              </a:rPr>
              <a:t>HERSENLETSEL</a:t>
            </a:r>
            <a:br>
              <a:rPr lang="en-US" b="1" dirty="0">
                <a:solidFill>
                  <a:srgbClr val="FE7835"/>
                </a:solidFill>
                <a:latin typeface="ubuntu"/>
              </a:rPr>
            </a:br>
            <a:r>
              <a:rPr lang="en-US" b="1" dirty="0" err="1">
                <a:solidFill>
                  <a:srgbClr val="215968"/>
                </a:solidFill>
                <a:latin typeface="ubuntu"/>
              </a:rPr>
              <a:t>N</a:t>
            </a:r>
            <a:r>
              <a:rPr lang="en-US" b="1" dirty="0" err="1">
                <a:solidFill>
                  <a:srgbClr val="FE7835"/>
                </a:solidFill>
                <a:latin typeface="ubuntu"/>
              </a:rPr>
              <a:t>iet</a:t>
            </a:r>
            <a:r>
              <a:rPr lang="en-US" b="1" dirty="0">
                <a:solidFill>
                  <a:srgbClr val="FE7835"/>
                </a:solidFill>
                <a:latin typeface="ubuntu"/>
              </a:rPr>
              <a:t> </a:t>
            </a:r>
            <a:r>
              <a:rPr lang="en-US" b="1" dirty="0" err="1">
                <a:solidFill>
                  <a:srgbClr val="215968"/>
                </a:solidFill>
                <a:latin typeface="ubuntu"/>
              </a:rPr>
              <a:t>A</a:t>
            </a:r>
            <a:r>
              <a:rPr lang="en-US" b="1" dirty="0" err="1">
                <a:solidFill>
                  <a:srgbClr val="FE7835"/>
                </a:solidFill>
                <a:latin typeface="ubuntu"/>
              </a:rPr>
              <a:t>angeboren</a:t>
            </a:r>
            <a:r>
              <a:rPr lang="en-US" b="1" dirty="0">
                <a:solidFill>
                  <a:srgbClr val="FE7835"/>
                </a:solidFill>
                <a:latin typeface="ubuntu"/>
              </a:rPr>
              <a:t> </a:t>
            </a:r>
            <a:r>
              <a:rPr lang="en-US" b="1" dirty="0" err="1">
                <a:solidFill>
                  <a:srgbClr val="215968"/>
                </a:solidFill>
                <a:latin typeface="ubuntu"/>
              </a:rPr>
              <a:t>H</a:t>
            </a:r>
            <a:r>
              <a:rPr lang="en-US" b="1" dirty="0" err="1">
                <a:solidFill>
                  <a:srgbClr val="FE7835"/>
                </a:solidFill>
                <a:latin typeface="ubuntu"/>
              </a:rPr>
              <a:t>ersenletsel</a:t>
            </a:r>
            <a:br>
              <a:rPr lang="en-US" b="1" dirty="0">
                <a:solidFill>
                  <a:srgbClr val="FE7835"/>
                </a:solidFill>
                <a:latin typeface="ubuntu"/>
              </a:rPr>
            </a:br>
            <a:br>
              <a:rPr lang="en-US" b="1" dirty="0">
                <a:solidFill>
                  <a:srgbClr val="FE7835"/>
                </a:solidFill>
                <a:latin typeface="ubuntu"/>
              </a:rPr>
            </a:br>
            <a:endParaRPr lang="nl-NL" b="1" dirty="0">
              <a:solidFill>
                <a:schemeClr val="tx1"/>
              </a:solidFill>
            </a:endParaRPr>
          </a:p>
        </p:txBody>
      </p:sp>
      <p:pic>
        <p:nvPicPr>
          <p:cNvPr id="2" name="Afbeelding 1">
            <a:extLst>
              <a:ext uri="{FF2B5EF4-FFF2-40B4-BE49-F238E27FC236}">
                <a16:creationId xmlns:a16="http://schemas.microsoft.com/office/drawing/2014/main" id="{00ADE91C-7D83-C423-FDCB-28A6F4C58888}"/>
              </a:ext>
            </a:extLst>
          </p:cNvPr>
          <p:cNvPicPr>
            <a:picLocks noChangeAspect="1"/>
          </p:cNvPicPr>
          <p:nvPr/>
        </p:nvPicPr>
        <p:blipFill>
          <a:blip r:embed="rId6"/>
          <a:stretch>
            <a:fillRect/>
          </a:stretch>
        </p:blipFill>
        <p:spPr>
          <a:xfrm>
            <a:off x="594202" y="1729195"/>
            <a:ext cx="2725298" cy="2004895"/>
          </a:xfrm>
          <a:prstGeom prst="rect">
            <a:avLst/>
          </a:prstGeom>
        </p:spPr>
      </p:pic>
      <p:pic>
        <p:nvPicPr>
          <p:cNvPr id="8" name="Afbeelding 7">
            <a:extLst>
              <a:ext uri="{FF2B5EF4-FFF2-40B4-BE49-F238E27FC236}">
                <a16:creationId xmlns:a16="http://schemas.microsoft.com/office/drawing/2014/main" id="{AAA3EA2F-9081-9B09-D0C2-55B18B56CEDC}"/>
              </a:ext>
            </a:extLst>
          </p:cNvPr>
          <p:cNvPicPr>
            <a:picLocks noChangeAspect="1"/>
          </p:cNvPicPr>
          <p:nvPr/>
        </p:nvPicPr>
        <p:blipFill>
          <a:blip r:embed="rId7"/>
          <a:stretch>
            <a:fillRect/>
          </a:stretch>
        </p:blipFill>
        <p:spPr>
          <a:xfrm>
            <a:off x="9640486" y="4867716"/>
            <a:ext cx="2363445" cy="1325560"/>
          </a:xfrm>
          <a:prstGeom prst="rect">
            <a:avLst/>
          </a:prstGeom>
        </p:spPr>
      </p:pic>
    </p:spTree>
    <p:extLst>
      <p:ext uri="{BB962C8B-B14F-4D97-AF65-F5344CB8AC3E}">
        <p14:creationId xmlns:p14="http://schemas.microsoft.com/office/powerpoint/2010/main" val="179605946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10139056" y="14319"/>
            <a:ext cx="2084792" cy="1435100"/>
          </a:xfrm>
          <a:prstGeom prst="rect">
            <a:avLst/>
          </a:prstGeom>
        </p:spPr>
      </p:pic>
      <p:sp>
        <p:nvSpPr>
          <p:cNvPr id="30" name="Tijdelijke aanduiding voor inhoud 8">
            <a:extLst>
              <a:ext uri="{FF2B5EF4-FFF2-40B4-BE49-F238E27FC236}">
                <a16:creationId xmlns:a16="http://schemas.microsoft.com/office/drawing/2014/main" id="{99D5CE99-E82C-45FA-B709-BAB25F314812}"/>
              </a:ext>
            </a:extLst>
          </p:cNvPr>
          <p:cNvSpPr txBox="1">
            <a:spLocks/>
          </p:cNvSpPr>
          <p:nvPr/>
        </p:nvSpPr>
        <p:spPr>
          <a:xfrm>
            <a:off x="93927" y="1110053"/>
            <a:ext cx="12044988" cy="48884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3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3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pic>
        <p:nvPicPr>
          <p:cNvPr id="31" name="Afbeelding 30">
            <a:extLst>
              <a:ext uri="{FF2B5EF4-FFF2-40B4-BE49-F238E27FC236}">
                <a16:creationId xmlns:a16="http://schemas.microsoft.com/office/drawing/2014/main" id="{5F2D14F3-B49B-4ED8-9A93-F36B8DA3CBC1}"/>
              </a:ext>
            </a:extLst>
          </p:cNvPr>
          <p:cNvPicPr>
            <a:picLocks noChangeAspect="1"/>
          </p:cNvPicPr>
          <p:nvPr/>
        </p:nvPicPr>
        <p:blipFill>
          <a:blip r:embed="rId3"/>
          <a:stretch>
            <a:fillRect/>
          </a:stretch>
        </p:blipFill>
        <p:spPr>
          <a:xfrm>
            <a:off x="10809640" y="5842832"/>
            <a:ext cx="1020644" cy="811281"/>
          </a:xfrm>
          <a:prstGeom prst="rect">
            <a:avLst/>
          </a:prstGeom>
        </p:spPr>
      </p:pic>
      <p:pic>
        <p:nvPicPr>
          <p:cNvPr id="1026" name="Picture 2" descr="Herken een beroerte | Neurologie Zeeland">
            <a:extLst>
              <a:ext uri="{FF2B5EF4-FFF2-40B4-BE49-F238E27FC236}">
                <a16:creationId xmlns:a16="http://schemas.microsoft.com/office/drawing/2014/main" id="{806840AF-A4EE-29EE-5EE5-8BA4B3C80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300" y="0"/>
            <a:ext cx="4849813"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Rechte verbindingslijn 2">
            <a:extLst>
              <a:ext uri="{FF2B5EF4-FFF2-40B4-BE49-F238E27FC236}">
                <a16:creationId xmlns:a16="http://schemas.microsoft.com/office/drawing/2014/main" id="{6C575BE3-76D1-9BF2-9241-B6581514EEA7}"/>
              </a:ext>
            </a:extLst>
          </p:cNvPr>
          <p:cNvCxnSpPr>
            <a:cxnSpLocks/>
          </p:cNvCxnSpPr>
          <p:nvPr/>
        </p:nvCxnSpPr>
        <p:spPr>
          <a:xfrm>
            <a:off x="6008914" y="6049963"/>
            <a:ext cx="478972"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1905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3">
            <a:extLst>
              <a:ext uri="{FF2B5EF4-FFF2-40B4-BE49-F238E27FC236}">
                <a16:creationId xmlns:a16="http://schemas.microsoft.com/office/drawing/2014/main" id="{E02E8A2D-7C76-499E-AEEE-85C20945254A}"/>
              </a:ext>
            </a:extLst>
          </p:cNvPr>
          <p:cNvSpPr/>
          <p:nvPr/>
        </p:nvSpPr>
        <p:spPr>
          <a:xfrm>
            <a:off x="0" y="6193276"/>
            <a:ext cx="12191996" cy="664723"/>
          </a:xfrm>
          <a:prstGeom prst="rect">
            <a:avLst/>
          </a:prstGeom>
          <a:solidFill>
            <a:srgbClr val="E0551C"/>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l-NL"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Afbeelding 4">
            <a:extLst>
              <a:ext uri="{FF2B5EF4-FFF2-40B4-BE49-F238E27FC236}">
                <a16:creationId xmlns:a16="http://schemas.microsoft.com/office/drawing/2014/main" id="{349808E1-A623-46F7-801C-FB6DD8AEE259}"/>
              </a:ext>
            </a:extLst>
          </p:cNvPr>
          <p:cNvPicPr>
            <a:picLocks noChangeAspect="1"/>
          </p:cNvPicPr>
          <p:nvPr/>
        </p:nvPicPr>
        <p:blipFill>
          <a:blip r:embed="rId4"/>
          <a:stretch>
            <a:fillRect/>
          </a:stretch>
        </p:blipFill>
        <p:spPr>
          <a:xfrm>
            <a:off x="0" y="6223506"/>
            <a:ext cx="907468" cy="604262"/>
          </a:xfrm>
          <a:prstGeom prst="rect">
            <a:avLst/>
          </a:prstGeom>
          <a:noFill/>
          <a:ln cap="flat">
            <a:noFill/>
          </a:ln>
        </p:spPr>
      </p:pic>
      <p:sp>
        <p:nvSpPr>
          <p:cNvPr id="5" name="Tekstvak 5">
            <a:extLst>
              <a:ext uri="{FF2B5EF4-FFF2-40B4-BE49-F238E27FC236}">
                <a16:creationId xmlns:a16="http://schemas.microsoft.com/office/drawing/2014/main" id="{7CE85DBD-5B7B-48B7-A5D2-ED55AF2284FE}"/>
              </a:ext>
            </a:extLst>
          </p:cNvPr>
          <p:cNvSpPr txBox="1"/>
          <p:nvPr/>
        </p:nvSpPr>
        <p:spPr>
          <a:xfrm>
            <a:off x="8307890" y="6356360"/>
            <a:ext cx="3696041" cy="307777"/>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rPr>
              <a:t>Tel: 085-225 02 44    </a:t>
            </a: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hlinkClick r:id="rId5"/>
              </a:rPr>
              <a:t>www.breinlijn.nl</a:t>
            </a:r>
            <a:endPar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6" name="Tekstvak 5">
            <a:extLst>
              <a:ext uri="{FF2B5EF4-FFF2-40B4-BE49-F238E27FC236}">
                <a16:creationId xmlns:a16="http://schemas.microsoft.com/office/drawing/2014/main" id="{8E8417C3-CE8C-47DA-C3D1-3EABA552BB03}"/>
              </a:ext>
            </a:extLst>
          </p:cNvPr>
          <p:cNvSpPr txBox="1"/>
          <p:nvPr/>
        </p:nvSpPr>
        <p:spPr>
          <a:xfrm>
            <a:off x="1236408" y="6294805"/>
            <a:ext cx="9770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b="0" i="0">
                <a:effectLst/>
                <a:latin typeface="Verdana" panose="020B0604030504040204" pitchFamily="34" charset="0"/>
                <a:hlinkClick r:id="rId6"/>
              </a:rPr>
              <a:t>https://www.youtube.com/watch?v=DAuvRo4ivEc&amp;t=144s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Onlinemedia 6" title="CVA zorgketen Groningen">
            <a:hlinkClick r:id="" action="ppaction://media"/>
            <a:extLst>
              <a:ext uri="{FF2B5EF4-FFF2-40B4-BE49-F238E27FC236}">
                <a16:creationId xmlns:a16="http://schemas.microsoft.com/office/drawing/2014/main" id="{07C2A7F9-2F4C-BAD5-AB7F-61AB2A288593}"/>
              </a:ext>
            </a:extLst>
          </p:cNvPr>
          <p:cNvPicPr>
            <a:picLocks noRot="1" noChangeAspect="1"/>
          </p:cNvPicPr>
          <p:nvPr>
            <a:videoFile r:link="rId1"/>
          </p:nvPr>
        </p:nvPicPr>
        <p:blipFill>
          <a:blip r:embed="rId7"/>
          <a:stretch>
            <a:fillRect/>
          </a:stretch>
        </p:blipFill>
        <p:spPr>
          <a:xfrm>
            <a:off x="651933" y="122802"/>
            <a:ext cx="10744200" cy="6070473"/>
          </a:xfrm>
          <a:prstGeom prst="rect">
            <a:avLst/>
          </a:prstGeom>
        </p:spPr>
      </p:pic>
    </p:spTree>
    <p:extLst>
      <p:ext uri="{BB962C8B-B14F-4D97-AF65-F5344CB8AC3E}">
        <p14:creationId xmlns:p14="http://schemas.microsoft.com/office/powerpoint/2010/main" val="24253168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FAE72FC-2431-1711-2089-4B2F156657D1}"/>
              </a:ext>
            </a:extLst>
          </p:cNvPr>
          <p:cNvPicPr>
            <a:picLocks noChangeAspect="1"/>
          </p:cNvPicPr>
          <p:nvPr/>
        </p:nvPicPr>
        <p:blipFill>
          <a:blip r:embed="rId2"/>
          <a:stretch>
            <a:fillRect/>
          </a:stretch>
        </p:blipFill>
        <p:spPr>
          <a:xfrm>
            <a:off x="-210127" y="0"/>
            <a:ext cx="12445203" cy="6951306"/>
          </a:xfrm>
          <a:prstGeom prst="rect">
            <a:avLst/>
          </a:prstGeom>
        </p:spPr>
      </p:pic>
    </p:spTree>
    <p:extLst>
      <p:ext uri="{BB962C8B-B14F-4D97-AF65-F5344CB8AC3E}">
        <p14:creationId xmlns:p14="http://schemas.microsoft.com/office/powerpoint/2010/main" val="276807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3">
            <a:extLst>
              <a:ext uri="{FF2B5EF4-FFF2-40B4-BE49-F238E27FC236}">
                <a16:creationId xmlns:a16="http://schemas.microsoft.com/office/drawing/2014/main" id="{E02E8A2D-7C76-499E-AEEE-85C20945254A}"/>
              </a:ext>
            </a:extLst>
          </p:cNvPr>
          <p:cNvSpPr/>
          <p:nvPr/>
        </p:nvSpPr>
        <p:spPr>
          <a:xfrm>
            <a:off x="0" y="6193276"/>
            <a:ext cx="12191996" cy="664723"/>
          </a:xfrm>
          <a:prstGeom prst="rect">
            <a:avLst/>
          </a:prstGeom>
          <a:solidFill>
            <a:srgbClr val="E0551C"/>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l-NL"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Afbeelding 4">
            <a:extLst>
              <a:ext uri="{FF2B5EF4-FFF2-40B4-BE49-F238E27FC236}">
                <a16:creationId xmlns:a16="http://schemas.microsoft.com/office/drawing/2014/main" id="{349808E1-A623-46F7-801C-FB6DD8AEE259}"/>
              </a:ext>
            </a:extLst>
          </p:cNvPr>
          <p:cNvPicPr>
            <a:picLocks noChangeAspect="1"/>
          </p:cNvPicPr>
          <p:nvPr/>
        </p:nvPicPr>
        <p:blipFill>
          <a:blip r:embed="rId3"/>
          <a:stretch>
            <a:fillRect/>
          </a:stretch>
        </p:blipFill>
        <p:spPr>
          <a:xfrm>
            <a:off x="0" y="6223506"/>
            <a:ext cx="907468" cy="604262"/>
          </a:xfrm>
          <a:prstGeom prst="rect">
            <a:avLst/>
          </a:prstGeom>
          <a:noFill/>
          <a:ln cap="flat">
            <a:noFill/>
          </a:ln>
        </p:spPr>
      </p:pic>
      <p:sp>
        <p:nvSpPr>
          <p:cNvPr id="5" name="Tekstvak 5">
            <a:extLst>
              <a:ext uri="{FF2B5EF4-FFF2-40B4-BE49-F238E27FC236}">
                <a16:creationId xmlns:a16="http://schemas.microsoft.com/office/drawing/2014/main" id="{7CE85DBD-5B7B-48B7-A5D2-ED55AF2284FE}"/>
              </a:ext>
            </a:extLst>
          </p:cNvPr>
          <p:cNvSpPr txBox="1"/>
          <p:nvPr/>
        </p:nvSpPr>
        <p:spPr>
          <a:xfrm>
            <a:off x="8307890" y="6356360"/>
            <a:ext cx="3696041" cy="307777"/>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rPr>
              <a:t>Tel: 085-225 02 44    </a:t>
            </a: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hlinkClick r:id="rId4"/>
              </a:rPr>
              <a:t>www.breinlijn.nl</a:t>
            </a:r>
            <a:endPar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14" name="Tekstvak 13">
            <a:extLst>
              <a:ext uri="{FF2B5EF4-FFF2-40B4-BE49-F238E27FC236}">
                <a16:creationId xmlns:a16="http://schemas.microsoft.com/office/drawing/2014/main" id="{DF39D542-C708-4A2C-9069-200B997961DA}"/>
              </a:ext>
            </a:extLst>
          </p:cNvPr>
          <p:cNvSpPr txBox="1"/>
          <p:nvPr/>
        </p:nvSpPr>
        <p:spPr>
          <a:xfrm>
            <a:off x="1020415" y="1107449"/>
            <a:ext cx="10151166" cy="38779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met zichtbare en onzichtbare gevolgen:</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srgbClr val="5F6467"/>
                </a:solidFill>
                <a:effectLst/>
                <a:uLnTx/>
                <a:uFillTx/>
                <a:latin typeface="Calibri" panose="020F0502020204030204"/>
                <a:ea typeface="+mn-ea"/>
                <a:cs typeface="+mn-cs"/>
              </a:rPr>
              <a:t>Lichamelijke</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srgbClr val="5F6467"/>
                </a:solidFill>
                <a:effectLst/>
                <a:uLnTx/>
                <a:uFillTx/>
                <a:latin typeface="Calibri" panose="020F0502020204030204"/>
                <a:ea typeface="+mn-ea"/>
                <a:cs typeface="+mn-cs"/>
              </a:rPr>
              <a:t>Emotionele</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srgbClr val="5F6467"/>
                </a:solidFill>
                <a:effectLst/>
                <a:uLnTx/>
                <a:uFillTx/>
                <a:latin typeface="Calibri" panose="020F0502020204030204"/>
                <a:ea typeface="+mn-ea"/>
                <a:cs typeface="+mn-cs"/>
              </a:rPr>
              <a:t>Cognitieve</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srgbClr val="5F6467"/>
                </a:solidFill>
                <a:effectLst/>
                <a:uLnTx/>
                <a:uFillTx/>
                <a:latin typeface="Calibri" panose="020F0502020204030204"/>
                <a:ea typeface="+mn-ea"/>
                <a:cs typeface="+mn-cs"/>
              </a:rPr>
              <a:t>Communicatieve</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srgbClr val="5F6467"/>
                </a:solidFill>
                <a:effectLst/>
                <a:uLnTx/>
                <a:uFillTx/>
                <a:latin typeface="Calibri" panose="020F0502020204030204"/>
                <a:ea typeface="+mn-ea"/>
                <a:cs typeface="+mn-cs"/>
              </a:rPr>
              <a:t>Gedragsmatige</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srgbClr val="5F6467"/>
                </a:solidFill>
                <a:effectLst/>
                <a:uLnTx/>
                <a:uFillTx/>
                <a:latin typeface="Calibri" panose="020F0502020204030204"/>
                <a:ea typeface="+mn-ea"/>
                <a:cs typeface="+mn-cs"/>
              </a:rPr>
              <a:t>Ziekte inzicht (</a:t>
            </a:r>
            <a:r>
              <a:rPr kumimoji="0" lang="nl-NL" sz="3000" b="0" i="0" u="none" strike="noStrike" kern="1200" cap="none" spc="0" normalizeH="0" baseline="0" noProof="0" dirty="0" err="1">
                <a:ln>
                  <a:noFill/>
                </a:ln>
                <a:solidFill>
                  <a:srgbClr val="5F6467"/>
                </a:solidFill>
                <a:effectLst/>
                <a:uLnTx/>
                <a:uFillTx/>
                <a:latin typeface="Calibri" panose="020F0502020204030204"/>
                <a:ea typeface="+mn-ea"/>
                <a:cs typeface="+mn-cs"/>
              </a:rPr>
              <a:t>zelf-beeld</a:t>
            </a:r>
            <a:r>
              <a:rPr kumimoji="0" lang="nl-NL" sz="3000" b="0" i="0" u="none" strike="noStrike" kern="1200" cap="none" spc="0" normalizeH="0" baseline="0" noProof="0" dirty="0">
                <a:ln>
                  <a:noFill/>
                </a:ln>
                <a:solidFill>
                  <a:srgbClr val="5F6467"/>
                </a:solidFill>
                <a:effectLst/>
                <a:uLnTx/>
                <a:uFillTx/>
                <a:latin typeface="Calibri" panose="020F0502020204030204"/>
                <a:ea typeface="+mn-ea"/>
                <a:cs typeface="+mn-cs"/>
              </a:rPr>
              <a:t> en </a:t>
            </a:r>
            <a:r>
              <a:rPr kumimoji="0" lang="nl-NL" sz="3000" b="0" i="0" u="none" strike="noStrike" kern="1200" cap="none" spc="0" normalizeH="0" baseline="0" noProof="0" dirty="0" err="1">
                <a:ln>
                  <a:noFill/>
                </a:ln>
                <a:solidFill>
                  <a:srgbClr val="5F6467"/>
                </a:solidFill>
                <a:effectLst/>
                <a:uLnTx/>
                <a:uFillTx/>
                <a:latin typeface="Calibri" panose="020F0502020204030204"/>
                <a:ea typeface="+mn-ea"/>
                <a:cs typeface="+mn-cs"/>
              </a:rPr>
              <a:t>zelf-inzicht</a:t>
            </a:r>
            <a:r>
              <a:rPr kumimoji="0" lang="nl-NL" sz="3000" b="0" i="0" u="none" strike="noStrike" kern="1200" cap="none" spc="0" normalizeH="0" baseline="0" noProof="0" dirty="0">
                <a:ln>
                  <a:noFill/>
                </a:ln>
                <a:solidFill>
                  <a:srgbClr val="5F6467"/>
                </a:solidFill>
                <a:effectLst/>
                <a:uLnTx/>
                <a:uFillTx/>
                <a:latin typeface="Calibri" panose="020F0502020204030204"/>
                <a:ea typeface="+mn-ea"/>
                <a:cs typeface="+mn-cs"/>
              </a:rPr>
              <a:t>)</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nl-NL" sz="3000" b="0" i="0" u="none" strike="noStrike" kern="1200" cap="none" spc="0" normalizeH="0" baseline="0" noProof="0" dirty="0">
                <a:ln>
                  <a:noFill/>
                </a:ln>
                <a:solidFill>
                  <a:srgbClr val="5F6467"/>
                </a:solidFill>
                <a:effectLst/>
                <a:uLnTx/>
                <a:uFillTx/>
                <a:latin typeface="Calibri" panose="020F0502020204030204"/>
                <a:ea typeface="+mn-ea"/>
                <a:cs typeface="+mn-cs"/>
              </a:rPr>
              <a:t>Vermoeidheid</a:t>
            </a:r>
            <a:endPar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 		En dit alles ook voor hun naasten, want hersenletsel krijg je niet alleen. </a:t>
            </a:r>
          </a:p>
        </p:txBody>
      </p:sp>
      <p:sp>
        <p:nvSpPr>
          <p:cNvPr id="7" name="Titel 6">
            <a:extLst>
              <a:ext uri="{FF2B5EF4-FFF2-40B4-BE49-F238E27FC236}">
                <a16:creationId xmlns:a16="http://schemas.microsoft.com/office/drawing/2014/main" id="{98C1C9A7-80AC-45A3-9A95-046D8D543334}"/>
              </a:ext>
            </a:extLst>
          </p:cNvPr>
          <p:cNvSpPr>
            <a:spLocks noGrp="1"/>
          </p:cNvSpPr>
          <p:nvPr>
            <p:ph type="title"/>
          </p:nvPr>
        </p:nvSpPr>
        <p:spPr>
          <a:xfrm>
            <a:off x="279563" y="707094"/>
            <a:ext cx="10515600" cy="789175"/>
          </a:xfrm>
        </p:spPr>
        <p:txBody>
          <a:bodyPr>
            <a:normAutofit fontScale="90000"/>
          </a:bodyPr>
          <a:lstStyle/>
          <a:p>
            <a:r>
              <a:rPr lang="en-US" b="1" dirty="0" err="1">
                <a:solidFill>
                  <a:srgbClr val="FE7835"/>
                </a:solidFill>
                <a:latin typeface="ubuntu"/>
              </a:rPr>
              <a:t>Breuk</a:t>
            </a:r>
            <a:r>
              <a:rPr lang="en-US" b="1" dirty="0">
                <a:solidFill>
                  <a:srgbClr val="FE7835"/>
                </a:solidFill>
                <a:latin typeface="ubuntu"/>
              </a:rPr>
              <a:t> in de </a:t>
            </a:r>
            <a:r>
              <a:rPr lang="en-US" b="1" dirty="0" err="1">
                <a:solidFill>
                  <a:srgbClr val="FE7835"/>
                </a:solidFill>
                <a:latin typeface="ubuntu"/>
              </a:rPr>
              <a:t>levenslijn</a:t>
            </a:r>
            <a:r>
              <a:rPr lang="en-US" b="1" dirty="0">
                <a:solidFill>
                  <a:srgbClr val="FE7835"/>
                </a:solidFill>
                <a:latin typeface="ubuntu"/>
              </a:rPr>
              <a:t> </a:t>
            </a:r>
            <a:br>
              <a:rPr lang="en-US" b="1" dirty="0">
                <a:solidFill>
                  <a:srgbClr val="FE7835"/>
                </a:solidFill>
                <a:latin typeface="ubuntu"/>
              </a:rPr>
            </a:br>
            <a:endParaRPr lang="nl-NL" b="1" dirty="0">
              <a:solidFill>
                <a:schemeClr val="tx1"/>
              </a:solidFill>
            </a:endParaRPr>
          </a:p>
        </p:txBody>
      </p:sp>
      <p:pic>
        <p:nvPicPr>
          <p:cNvPr id="2" name="Afbeelding 1">
            <a:extLst>
              <a:ext uri="{FF2B5EF4-FFF2-40B4-BE49-F238E27FC236}">
                <a16:creationId xmlns:a16="http://schemas.microsoft.com/office/drawing/2014/main" id="{00ADE91C-7D83-C423-FDCB-28A6F4C58888}"/>
              </a:ext>
            </a:extLst>
          </p:cNvPr>
          <p:cNvPicPr>
            <a:picLocks noChangeAspect="1"/>
          </p:cNvPicPr>
          <p:nvPr/>
        </p:nvPicPr>
        <p:blipFill>
          <a:blip r:embed="rId5"/>
          <a:stretch>
            <a:fillRect/>
          </a:stretch>
        </p:blipFill>
        <p:spPr>
          <a:xfrm>
            <a:off x="9418413" y="4892004"/>
            <a:ext cx="1753168" cy="1289737"/>
          </a:xfrm>
          <a:prstGeom prst="rect">
            <a:avLst/>
          </a:prstGeom>
        </p:spPr>
      </p:pic>
      <p:pic>
        <p:nvPicPr>
          <p:cNvPr id="6" name="Afbeelding 5">
            <a:extLst>
              <a:ext uri="{FF2B5EF4-FFF2-40B4-BE49-F238E27FC236}">
                <a16:creationId xmlns:a16="http://schemas.microsoft.com/office/drawing/2014/main" id="{2FBFC373-C1E8-A512-2C9F-6747AF524650}"/>
              </a:ext>
            </a:extLst>
          </p:cNvPr>
          <p:cNvPicPr>
            <a:picLocks noChangeAspect="1"/>
          </p:cNvPicPr>
          <p:nvPr/>
        </p:nvPicPr>
        <p:blipFill>
          <a:blip r:embed="rId6"/>
          <a:stretch>
            <a:fillRect/>
          </a:stretch>
        </p:blipFill>
        <p:spPr>
          <a:xfrm>
            <a:off x="7004482" y="5118362"/>
            <a:ext cx="1294913" cy="1068727"/>
          </a:xfrm>
          <a:prstGeom prst="rect">
            <a:avLst/>
          </a:prstGeom>
        </p:spPr>
      </p:pic>
      <p:pic>
        <p:nvPicPr>
          <p:cNvPr id="8" name="Afbeelding 7">
            <a:extLst>
              <a:ext uri="{FF2B5EF4-FFF2-40B4-BE49-F238E27FC236}">
                <a16:creationId xmlns:a16="http://schemas.microsoft.com/office/drawing/2014/main" id="{AAA3EA2F-9081-9B09-D0C2-55B18B56CEDC}"/>
              </a:ext>
            </a:extLst>
          </p:cNvPr>
          <p:cNvPicPr>
            <a:picLocks noChangeAspect="1"/>
          </p:cNvPicPr>
          <p:nvPr/>
        </p:nvPicPr>
        <p:blipFill>
          <a:blip r:embed="rId7"/>
          <a:stretch>
            <a:fillRect/>
          </a:stretch>
        </p:blipFill>
        <p:spPr>
          <a:xfrm>
            <a:off x="188069" y="5030800"/>
            <a:ext cx="2363445" cy="1325560"/>
          </a:xfrm>
          <a:prstGeom prst="rect">
            <a:avLst/>
          </a:prstGeom>
        </p:spPr>
      </p:pic>
    </p:spTree>
    <p:extLst>
      <p:ext uri="{BB962C8B-B14F-4D97-AF65-F5344CB8AC3E}">
        <p14:creationId xmlns:p14="http://schemas.microsoft.com/office/powerpoint/2010/main" val="245634134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3">
            <a:extLst>
              <a:ext uri="{FF2B5EF4-FFF2-40B4-BE49-F238E27FC236}">
                <a16:creationId xmlns:a16="http://schemas.microsoft.com/office/drawing/2014/main" id="{E02E8A2D-7C76-499E-AEEE-85C20945254A}"/>
              </a:ext>
            </a:extLst>
          </p:cNvPr>
          <p:cNvSpPr/>
          <p:nvPr/>
        </p:nvSpPr>
        <p:spPr>
          <a:xfrm>
            <a:off x="0" y="6193276"/>
            <a:ext cx="12191996" cy="664723"/>
          </a:xfrm>
          <a:prstGeom prst="rect">
            <a:avLst/>
          </a:prstGeom>
          <a:solidFill>
            <a:srgbClr val="E0551C"/>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l-NL"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Afbeelding 4">
            <a:extLst>
              <a:ext uri="{FF2B5EF4-FFF2-40B4-BE49-F238E27FC236}">
                <a16:creationId xmlns:a16="http://schemas.microsoft.com/office/drawing/2014/main" id="{349808E1-A623-46F7-801C-FB6DD8AEE259}"/>
              </a:ext>
            </a:extLst>
          </p:cNvPr>
          <p:cNvPicPr>
            <a:picLocks noChangeAspect="1"/>
          </p:cNvPicPr>
          <p:nvPr/>
        </p:nvPicPr>
        <p:blipFill>
          <a:blip r:embed="rId3"/>
          <a:stretch>
            <a:fillRect/>
          </a:stretch>
        </p:blipFill>
        <p:spPr>
          <a:xfrm>
            <a:off x="0" y="6223506"/>
            <a:ext cx="907468" cy="604262"/>
          </a:xfrm>
          <a:prstGeom prst="rect">
            <a:avLst/>
          </a:prstGeom>
          <a:noFill/>
          <a:ln cap="flat">
            <a:noFill/>
          </a:ln>
        </p:spPr>
      </p:pic>
      <p:sp>
        <p:nvSpPr>
          <p:cNvPr id="5" name="Tekstvak 5">
            <a:extLst>
              <a:ext uri="{FF2B5EF4-FFF2-40B4-BE49-F238E27FC236}">
                <a16:creationId xmlns:a16="http://schemas.microsoft.com/office/drawing/2014/main" id="{7CE85DBD-5B7B-48B7-A5D2-ED55AF2284FE}"/>
              </a:ext>
            </a:extLst>
          </p:cNvPr>
          <p:cNvSpPr txBox="1"/>
          <p:nvPr/>
        </p:nvSpPr>
        <p:spPr>
          <a:xfrm>
            <a:off x="8307890" y="6356360"/>
            <a:ext cx="3696041" cy="307777"/>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rPr>
              <a:t>Tel: 085-225 02 44    </a:t>
            </a: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hlinkClick r:id="rId4"/>
              </a:rPr>
              <a:t>www.breinlijn.nl</a:t>
            </a:r>
            <a:endPar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7" name="Titel 6">
            <a:extLst>
              <a:ext uri="{FF2B5EF4-FFF2-40B4-BE49-F238E27FC236}">
                <a16:creationId xmlns:a16="http://schemas.microsoft.com/office/drawing/2014/main" id="{98C1C9A7-80AC-45A3-9A95-046D8D543334}"/>
              </a:ext>
            </a:extLst>
          </p:cNvPr>
          <p:cNvSpPr>
            <a:spLocks noGrp="1"/>
          </p:cNvSpPr>
          <p:nvPr>
            <p:ph type="title"/>
          </p:nvPr>
        </p:nvSpPr>
        <p:spPr>
          <a:xfrm>
            <a:off x="354144" y="608793"/>
            <a:ext cx="10515600" cy="394588"/>
          </a:xfrm>
        </p:spPr>
        <p:txBody>
          <a:bodyPr>
            <a:normAutofit fontScale="90000"/>
          </a:bodyPr>
          <a:lstStyle/>
          <a:p>
            <a:r>
              <a:rPr lang="nl-NL" b="1" dirty="0">
                <a:solidFill>
                  <a:srgbClr val="FE7835"/>
                </a:solidFill>
                <a:latin typeface="ubuntu"/>
              </a:rPr>
              <a:t>Enkele voorbeelden</a:t>
            </a:r>
            <a:endParaRPr lang="nl-NL" b="1" dirty="0">
              <a:solidFill>
                <a:schemeClr val="tx1"/>
              </a:solidFill>
            </a:endParaRPr>
          </a:p>
        </p:txBody>
      </p:sp>
      <p:pic>
        <p:nvPicPr>
          <p:cNvPr id="8" name="Afbeelding 7">
            <a:extLst>
              <a:ext uri="{FF2B5EF4-FFF2-40B4-BE49-F238E27FC236}">
                <a16:creationId xmlns:a16="http://schemas.microsoft.com/office/drawing/2014/main" id="{AAA3EA2F-9081-9B09-D0C2-55B18B56CEDC}"/>
              </a:ext>
            </a:extLst>
          </p:cNvPr>
          <p:cNvPicPr>
            <a:picLocks noChangeAspect="1"/>
          </p:cNvPicPr>
          <p:nvPr/>
        </p:nvPicPr>
        <p:blipFill>
          <a:blip r:embed="rId5"/>
          <a:stretch>
            <a:fillRect/>
          </a:stretch>
        </p:blipFill>
        <p:spPr>
          <a:xfrm>
            <a:off x="9640486" y="4885626"/>
            <a:ext cx="2363445" cy="1325560"/>
          </a:xfrm>
          <a:prstGeom prst="rect">
            <a:avLst/>
          </a:prstGeom>
        </p:spPr>
      </p:pic>
      <p:sp>
        <p:nvSpPr>
          <p:cNvPr id="2" name="Rechthoek 1">
            <a:extLst>
              <a:ext uri="{FF2B5EF4-FFF2-40B4-BE49-F238E27FC236}">
                <a16:creationId xmlns:a16="http://schemas.microsoft.com/office/drawing/2014/main" id="{2C21A7AB-BD42-9D34-41FA-97B57CCAB0AE}"/>
              </a:ext>
            </a:extLst>
          </p:cNvPr>
          <p:cNvSpPr/>
          <p:nvPr/>
        </p:nvSpPr>
        <p:spPr>
          <a:xfrm>
            <a:off x="747564" y="1278047"/>
            <a:ext cx="8704857" cy="480131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altLang="nl-NL" sz="1800" b="0" i="0" u="none" strike="noStrike" kern="1200" cap="none" spc="0" normalizeH="0" baseline="0" noProof="0" dirty="0">
                <a:ln>
                  <a:noFill/>
                </a:ln>
                <a:solidFill>
                  <a:srgbClr val="5F6467"/>
                </a:solidFill>
                <a:effectLst/>
                <a:uLnTx/>
                <a:uFillTx/>
                <a:latin typeface="Calibri" panose="020F0502020204030204"/>
                <a:ea typeface="+mn-ea"/>
                <a:cs typeface="+mn-cs"/>
              </a:rPr>
              <a:t>Verlamming,  Hemianopsie, incontinentie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Vermoeidheid</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Aandacht- en concentratiestoornissen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Overgevoeligheid voor externe prikkels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Geheugenstoornissen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Stoornissen in de planning en uitvoering van doelgerichte activiteiten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Vertraagde informatieverwerking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err="1">
                <a:ln>
                  <a:noFill/>
                </a:ln>
                <a:solidFill>
                  <a:srgbClr val="5F6467"/>
                </a:solidFill>
                <a:effectLst/>
                <a:uLnTx/>
                <a:uFillTx/>
                <a:latin typeface="Calibri" panose="020F0502020204030204"/>
                <a:ea typeface="+mn-ea"/>
                <a:cs typeface="+mn-cs"/>
              </a:rPr>
              <a:t>Neglect</a:t>
            </a:r>
            <a:endPar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Taalstoornissen: </a:t>
            </a:r>
            <a:r>
              <a:rPr kumimoji="0" lang="nl-NL" sz="1800" b="0" i="0" u="none" strike="noStrike" kern="1200" cap="none" spc="0" normalizeH="0" baseline="0" noProof="0" dirty="0" err="1">
                <a:ln>
                  <a:noFill/>
                </a:ln>
                <a:solidFill>
                  <a:srgbClr val="5F6467"/>
                </a:solidFill>
                <a:effectLst/>
                <a:uLnTx/>
                <a:uFillTx/>
                <a:latin typeface="Calibri" panose="020F0502020204030204"/>
                <a:ea typeface="+mn-ea"/>
                <a:cs typeface="+mn-cs"/>
              </a:rPr>
              <a:t>woordvindingsproblemen</a:t>
            </a: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 (afasie),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Spraakstoornissen: (dysartrie)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Niet kunnen leren van ervaringen, ongeduldig, impulsief, agressief,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Verlies van zelfredzaamheid</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Depressieve stemming, soms overmatige vrolijkheid, emotionele vervlakking, </a:t>
            </a:r>
            <a:b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br>
            <a:r>
              <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rPr>
              <a:t>sociaal ongepast gedrag, vloeken en agressiviteit, snel huilen, verhoogde prikkelbaarheid, veranderd gevoel voor humor, gebrekkig zelfvertrouwen ect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nl-NL" sz="1800" b="0" i="0" u="none" strike="noStrike" kern="1200" cap="none" spc="0" normalizeH="0" baseline="0" noProof="0" dirty="0">
              <a:ln>
                <a:noFill/>
              </a:ln>
              <a:solidFill>
                <a:srgbClr val="5F646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91935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3">
            <a:extLst>
              <a:ext uri="{FF2B5EF4-FFF2-40B4-BE49-F238E27FC236}">
                <a16:creationId xmlns:a16="http://schemas.microsoft.com/office/drawing/2014/main" id="{E02E8A2D-7C76-499E-AEEE-85C20945254A}"/>
              </a:ext>
            </a:extLst>
          </p:cNvPr>
          <p:cNvSpPr/>
          <p:nvPr/>
        </p:nvSpPr>
        <p:spPr>
          <a:xfrm>
            <a:off x="0" y="6193276"/>
            <a:ext cx="12191996" cy="664723"/>
          </a:xfrm>
          <a:prstGeom prst="rect">
            <a:avLst/>
          </a:prstGeom>
          <a:solidFill>
            <a:srgbClr val="E0551C"/>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l-NL"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Afbeelding 4">
            <a:extLst>
              <a:ext uri="{FF2B5EF4-FFF2-40B4-BE49-F238E27FC236}">
                <a16:creationId xmlns:a16="http://schemas.microsoft.com/office/drawing/2014/main" id="{349808E1-A623-46F7-801C-FB6DD8AEE259}"/>
              </a:ext>
            </a:extLst>
          </p:cNvPr>
          <p:cNvPicPr>
            <a:picLocks noChangeAspect="1"/>
          </p:cNvPicPr>
          <p:nvPr/>
        </p:nvPicPr>
        <p:blipFill>
          <a:blip r:embed="rId3"/>
          <a:stretch>
            <a:fillRect/>
          </a:stretch>
        </p:blipFill>
        <p:spPr>
          <a:xfrm>
            <a:off x="0" y="6223506"/>
            <a:ext cx="907468" cy="604262"/>
          </a:xfrm>
          <a:prstGeom prst="rect">
            <a:avLst/>
          </a:prstGeom>
          <a:noFill/>
          <a:ln cap="flat">
            <a:noFill/>
          </a:ln>
        </p:spPr>
      </p:pic>
      <p:sp>
        <p:nvSpPr>
          <p:cNvPr id="5" name="Tekstvak 5">
            <a:extLst>
              <a:ext uri="{FF2B5EF4-FFF2-40B4-BE49-F238E27FC236}">
                <a16:creationId xmlns:a16="http://schemas.microsoft.com/office/drawing/2014/main" id="{7CE85DBD-5B7B-48B7-A5D2-ED55AF2284FE}"/>
              </a:ext>
            </a:extLst>
          </p:cNvPr>
          <p:cNvSpPr txBox="1"/>
          <p:nvPr/>
        </p:nvSpPr>
        <p:spPr>
          <a:xfrm>
            <a:off x="8307890" y="6356360"/>
            <a:ext cx="3696041" cy="307777"/>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rPr>
              <a:t>Tel: 085-225 02 44    </a:t>
            </a: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hlinkClick r:id="rId4"/>
              </a:rPr>
              <a:t>www.breinlijn.nl</a:t>
            </a:r>
            <a:endPar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7" name="Titel 6">
            <a:extLst>
              <a:ext uri="{FF2B5EF4-FFF2-40B4-BE49-F238E27FC236}">
                <a16:creationId xmlns:a16="http://schemas.microsoft.com/office/drawing/2014/main" id="{98C1C9A7-80AC-45A3-9A95-046D8D543334}"/>
              </a:ext>
            </a:extLst>
          </p:cNvPr>
          <p:cNvSpPr>
            <a:spLocks noGrp="1"/>
          </p:cNvSpPr>
          <p:nvPr>
            <p:ph type="title"/>
          </p:nvPr>
        </p:nvSpPr>
        <p:spPr>
          <a:xfrm>
            <a:off x="354144" y="608793"/>
            <a:ext cx="10515600" cy="394588"/>
          </a:xfrm>
        </p:spPr>
        <p:txBody>
          <a:bodyPr>
            <a:normAutofit fontScale="90000"/>
          </a:bodyPr>
          <a:lstStyle/>
          <a:p>
            <a:r>
              <a:rPr lang="nl-NL" b="1" dirty="0">
                <a:solidFill>
                  <a:srgbClr val="FE7835"/>
                </a:solidFill>
                <a:latin typeface="ubuntu"/>
              </a:rPr>
              <a:t>Signalen die kunnen wijzen op NAH</a:t>
            </a:r>
            <a:br>
              <a:rPr lang="en-US" b="1" dirty="0">
                <a:solidFill>
                  <a:srgbClr val="FE7835"/>
                </a:solidFill>
                <a:latin typeface="ubuntu"/>
              </a:rPr>
            </a:br>
            <a:endParaRPr lang="nl-NL" b="1" dirty="0">
              <a:solidFill>
                <a:schemeClr val="tx1"/>
              </a:solidFill>
            </a:endParaRPr>
          </a:p>
        </p:txBody>
      </p:sp>
      <p:pic>
        <p:nvPicPr>
          <p:cNvPr id="8" name="Afbeelding 7">
            <a:extLst>
              <a:ext uri="{FF2B5EF4-FFF2-40B4-BE49-F238E27FC236}">
                <a16:creationId xmlns:a16="http://schemas.microsoft.com/office/drawing/2014/main" id="{AAA3EA2F-9081-9B09-D0C2-55B18B56CEDC}"/>
              </a:ext>
            </a:extLst>
          </p:cNvPr>
          <p:cNvPicPr>
            <a:picLocks noChangeAspect="1"/>
          </p:cNvPicPr>
          <p:nvPr/>
        </p:nvPicPr>
        <p:blipFill>
          <a:blip r:embed="rId5"/>
          <a:stretch>
            <a:fillRect/>
          </a:stretch>
        </p:blipFill>
        <p:spPr>
          <a:xfrm>
            <a:off x="9640486" y="4885626"/>
            <a:ext cx="2363445" cy="1325560"/>
          </a:xfrm>
          <a:prstGeom prst="rect">
            <a:avLst/>
          </a:prstGeom>
        </p:spPr>
      </p:pic>
      <p:sp>
        <p:nvSpPr>
          <p:cNvPr id="9" name="Tijdelijke aanduiding voor tekst 2">
            <a:extLst>
              <a:ext uri="{FF2B5EF4-FFF2-40B4-BE49-F238E27FC236}">
                <a16:creationId xmlns:a16="http://schemas.microsoft.com/office/drawing/2014/main" id="{EB1BFE03-4EE2-8DA8-2B97-361E8F8F5450}"/>
              </a:ext>
            </a:extLst>
          </p:cNvPr>
          <p:cNvSpPr txBox="1">
            <a:spLocks/>
          </p:cNvSpPr>
          <p:nvPr/>
        </p:nvSpPr>
        <p:spPr>
          <a:xfrm>
            <a:off x="1162655" y="986704"/>
            <a:ext cx="4040187" cy="75723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nl-NL" altLang="nl-NL" sz="3200" b="1" i="0" u="none" strike="noStrike" kern="1200" cap="none" spc="0" normalizeH="0" baseline="0" noProof="0" dirty="0">
                <a:ln>
                  <a:noFill/>
                </a:ln>
                <a:solidFill>
                  <a:srgbClr val="5F6467"/>
                </a:solidFill>
                <a:effectLst/>
                <a:uLnTx/>
                <a:uFillTx/>
                <a:latin typeface="Calibri" panose="020F0502020204030204"/>
                <a:ea typeface="+mn-ea"/>
                <a:cs typeface="+mn-cs"/>
              </a:rPr>
              <a:t>Wat ziet de omgeving</a:t>
            </a:r>
          </a:p>
        </p:txBody>
      </p:sp>
      <p:sp>
        <p:nvSpPr>
          <p:cNvPr id="10" name="Tijdelijke aanduiding voor inhoud 3">
            <a:extLst>
              <a:ext uri="{FF2B5EF4-FFF2-40B4-BE49-F238E27FC236}">
                <a16:creationId xmlns:a16="http://schemas.microsoft.com/office/drawing/2014/main" id="{8323697B-368B-1D0B-A67A-59968215A305}"/>
              </a:ext>
            </a:extLst>
          </p:cNvPr>
          <p:cNvSpPr txBox="1">
            <a:spLocks/>
          </p:cNvSpPr>
          <p:nvPr/>
        </p:nvSpPr>
        <p:spPr>
          <a:xfrm>
            <a:off x="1162655" y="1685784"/>
            <a:ext cx="5661477" cy="4210050"/>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altLang="nl-NL" sz="2800" b="0" i="0" u="none" strike="noStrike" kern="1200" cap="none" spc="0" normalizeH="0" baseline="0" noProof="0" dirty="0">
                <a:ln>
                  <a:noFill/>
                </a:ln>
                <a:solidFill>
                  <a:srgbClr val="5F6467"/>
                </a:solidFill>
                <a:effectLst/>
                <a:uLnTx/>
                <a:uFillTx/>
                <a:latin typeface="Calibri"/>
                <a:ea typeface="+mn-ea"/>
                <a:cs typeface="+mn-cs"/>
              </a:rPr>
              <a:t>Lui, gemakzuchtig ongemotiveerd</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altLang="nl-NL" sz="2800" b="0" i="0" u="none" strike="noStrike" kern="1200" cap="none" spc="0" normalizeH="0" baseline="0" noProof="0" dirty="0">
                <a:ln>
                  <a:noFill/>
                </a:ln>
                <a:solidFill>
                  <a:srgbClr val="5F6467"/>
                </a:solidFill>
                <a:effectLst/>
                <a:uLnTx/>
                <a:uFillTx/>
                <a:latin typeface="Calibri"/>
                <a:ea typeface="+mn-ea"/>
                <a:cs typeface="+mn-cs"/>
              </a:rPr>
              <a:t>Er van alles uitflappen</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altLang="nl-NL" sz="2800" b="0" i="0" u="none" strike="noStrike" kern="1200" cap="none" spc="0" normalizeH="0" baseline="0" noProof="0" dirty="0">
                <a:ln>
                  <a:noFill/>
                </a:ln>
                <a:solidFill>
                  <a:srgbClr val="5F6467"/>
                </a:solidFill>
                <a:effectLst/>
                <a:uLnTx/>
                <a:uFillTx/>
                <a:latin typeface="Calibri"/>
                <a:ea typeface="+mn-ea"/>
                <a:cs typeface="+mn-cs"/>
              </a:rPr>
              <a:t>Eigenwijs</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altLang="nl-NL" sz="2800" b="0" i="0" u="none" strike="noStrike" kern="1200" cap="none" spc="0" normalizeH="0" baseline="0" noProof="0" dirty="0">
                <a:ln>
                  <a:noFill/>
                </a:ln>
                <a:solidFill>
                  <a:srgbClr val="5F6467"/>
                </a:solidFill>
                <a:effectLst/>
                <a:uLnTx/>
                <a:uFillTx/>
                <a:latin typeface="Calibri"/>
                <a:ea typeface="+mn-ea"/>
                <a:cs typeface="+mn-cs"/>
              </a:rPr>
              <a:t>Weerstand</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altLang="nl-NL" sz="2800" b="0" i="0" u="none" strike="noStrike" kern="1200" cap="none" spc="0" normalizeH="0" baseline="0" noProof="0" dirty="0">
                <a:ln>
                  <a:noFill/>
                </a:ln>
                <a:solidFill>
                  <a:srgbClr val="5F6467"/>
                </a:solidFill>
                <a:effectLst/>
                <a:uLnTx/>
                <a:uFillTx/>
                <a:latin typeface="Calibri"/>
                <a:ea typeface="+mn-ea"/>
                <a:cs typeface="+mn-cs"/>
              </a:rPr>
              <a:t>Snel geïrriteerd</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altLang="nl-NL" sz="2800" b="0" i="0" u="none" strike="noStrike" kern="1200" cap="none" spc="0" normalizeH="0" baseline="0" noProof="0" dirty="0">
                <a:ln>
                  <a:noFill/>
                </a:ln>
                <a:solidFill>
                  <a:srgbClr val="5F6467"/>
                </a:solidFill>
                <a:effectLst/>
                <a:uLnTx/>
                <a:uFillTx/>
                <a:latin typeface="Calibri"/>
                <a:ea typeface="+mn-ea"/>
                <a:cs typeface="+mn-cs"/>
              </a:rPr>
              <a:t>Ongeïnteresseerd</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altLang="nl-NL" sz="2800" b="0" i="0" u="none" strike="noStrike" kern="1200" cap="none" spc="0" normalizeH="0" baseline="0" noProof="0" dirty="0">
                <a:ln>
                  <a:noFill/>
                </a:ln>
                <a:solidFill>
                  <a:srgbClr val="5F6467"/>
                </a:solidFill>
                <a:effectLst/>
                <a:uLnTx/>
                <a:uFillTx/>
                <a:latin typeface="Calibri"/>
                <a:ea typeface="+mn-ea"/>
                <a:cs typeface="+mn-cs"/>
              </a:rPr>
              <a:t>Egocentrisch</a:t>
            </a:r>
          </a:p>
        </p:txBody>
      </p:sp>
      <p:sp>
        <p:nvSpPr>
          <p:cNvPr id="11" name="Tijdelijke aanduiding voor inhoud 5">
            <a:extLst>
              <a:ext uri="{FF2B5EF4-FFF2-40B4-BE49-F238E27FC236}">
                <a16:creationId xmlns:a16="http://schemas.microsoft.com/office/drawing/2014/main" id="{757C77C9-D3EF-58EA-0C62-B56A84EFE37A}"/>
              </a:ext>
            </a:extLst>
          </p:cNvPr>
          <p:cNvSpPr txBox="1">
            <a:spLocks/>
          </p:cNvSpPr>
          <p:nvPr/>
        </p:nvSpPr>
        <p:spPr>
          <a:xfrm>
            <a:off x="6687210" y="1685784"/>
            <a:ext cx="4869789" cy="4425950"/>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sz="2800" b="0" i="0" u="none" strike="noStrike" kern="1200" cap="none" spc="0" normalizeH="0" baseline="0" noProof="0" dirty="0">
                <a:ln>
                  <a:noFill/>
                </a:ln>
                <a:solidFill>
                  <a:srgbClr val="5F6467"/>
                </a:solidFill>
                <a:effectLst/>
                <a:uLnTx/>
                <a:uFillTx/>
                <a:latin typeface="Calibri"/>
                <a:ea typeface="+mn-ea"/>
                <a:cs typeface="+mn-cs"/>
              </a:rPr>
              <a:t>Initiatief verlies</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sz="2800" b="0" i="0" u="none" strike="noStrike" kern="1200" cap="none" spc="0" normalizeH="0" baseline="0" noProof="0" dirty="0">
                <a:ln>
                  <a:noFill/>
                </a:ln>
                <a:solidFill>
                  <a:srgbClr val="5F6467"/>
                </a:solidFill>
                <a:effectLst/>
                <a:uLnTx/>
                <a:uFillTx/>
                <a:latin typeface="Calibri"/>
                <a:ea typeface="+mn-ea"/>
                <a:cs typeface="+mn-cs"/>
              </a:rPr>
              <a:t>Ontremming</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sz="2800" b="0" i="0" u="none" strike="noStrike" kern="1200" cap="none" spc="0" normalizeH="0" baseline="0" noProof="0" dirty="0">
                <a:ln>
                  <a:noFill/>
                </a:ln>
                <a:solidFill>
                  <a:srgbClr val="5F6467"/>
                </a:solidFill>
                <a:effectLst/>
                <a:uLnTx/>
                <a:uFillTx/>
                <a:latin typeface="Calibri"/>
                <a:ea typeface="+mn-ea"/>
                <a:cs typeface="+mn-cs"/>
              </a:rPr>
              <a:t>Verminderd ziekte inzicht</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sz="2800" b="0" i="0" u="none" strike="noStrike" kern="1200" cap="none" spc="0" normalizeH="0" baseline="0" noProof="0" dirty="0">
                <a:ln>
                  <a:noFill/>
                </a:ln>
                <a:solidFill>
                  <a:srgbClr val="5F6467"/>
                </a:solidFill>
                <a:effectLst/>
                <a:uLnTx/>
                <a:uFillTx/>
                <a:latin typeface="Calibri"/>
                <a:ea typeface="+mn-ea"/>
                <a:cs typeface="+mn-cs"/>
              </a:rPr>
              <a:t>Niet leerbaar</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sz="2800" b="0" i="0" u="none" strike="noStrike" kern="1200" cap="none" spc="0" normalizeH="0" baseline="0" noProof="0" dirty="0">
                <a:ln>
                  <a:noFill/>
                </a:ln>
                <a:solidFill>
                  <a:srgbClr val="5F6467"/>
                </a:solidFill>
                <a:effectLst/>
                <a:uLnTx/>
                <a:uFillTx/>
                <a:latin typeface="Calibri"/>
                <a:ea typeface="+mn-ea"/>
                <a:cs typeface="+mn-cs"/>
              </a:rPr>
              <a:t>Overgevoelig voor prikkels</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sz="2800" b="0" i="0" u="none" strike="noStrike" kern="1200" cap="none" spc="0" normalizeH="0" baseline="0" noProof="0" dirty="0">
                <a:ln>
                  <a:noFill/>
                </a:ln>
                <a:solidFill>
                  <a:srgbClr val="5F6467"/>
                </a:solidFill>
                <a:effectLst/>
                <a:uLnTx/>
                <a:uFillTx/>
                <a:latin typeface="Calibri"/>
                <a:ea typeface="+mn-ea"/>
                <a:cs typeface="+mn-cs"/>
              </a:rPr>
              <a:t>Afgevlakte mimiek</a:t>
            </a:r>
          </a:p>
          <a:p>
            <a:pPr marL="228600" marR="0" lvl="0" indent="-228600" algn="l" defTabSz="914400" rtl="0" eaLnBrk="1" fontAlgn="auto" latinLnBrk="0" hangingPunct="1">
              <a:lnSpc>
                <a:spcPct val="90000"/>
              </a:lnSpc>
              <a:spcBef>
                <a:spcPts val="1000"/>
              </a:spcBef>
              <a:spcAft>
                <a:spcPts val="0"/>
              </a:spcAft>
              <a:buClrTx/>
              <a:buSzPct val="100000"/>
              <a:buFont typeface="Arial" pitchFamily="34"/>
              <a:buChar char="•"/>
              <a:tabLst/>
              <a:defRPr/>
            </a:pPr>
            <a:r>
              <a:rPr kumimoji="0" lang="nl-NL" sz="2800" b="0" i="0" u="none" strike="noStrike" kern="1200" cap="none" spc="0" normalizeH="0" baseline="0" noProof="0" dirty="0">
                <a:ln>
                  <a:noFill/>
                </a:ln>
                <a:solidFill>
                  <a:srgbClr val="5F6467"/>
                </a:solidFill>
                <a:effectLst/>
                <a:uLnTx/>
                <a:uFillTx/>
                <a:latin typeface="Calibri"/>
                <a:ea typeface="+mn-ea"/>
                <a:cs typeface="+mn-cs"/>
              </a:rPr>
              <a:t>Geen empathisch vermogen</a:t>
            </a:r>
          </a:p>
        </p:txBody>
      </p:sp>
      <p:sp>
        <p:nvSpPr>
          <p:cNvPr id="12" name="Tijdelijke aanduiding voor tekst 6">
            <a:extLst>
              <a:ext uri="{FF2B5EF4-FFF2-40B4-BE49-F238E27FC236}">
                <a16:creationId xmlns:a16="http://schemas.microsoft.com/office/drawing/2014/main" id="{EDE4D239-5EB7-4674-0DBE-38BB3D973C40}"/>
              </a:ext>
            </a:extLst>
          </p:cNvPr>
          <p:cNvSpPr txBox="1">
            <a:spLocks/>
          </p:cNvSpPr>
          <p:nvPr/>
        </p:nvSpPr>
        <p:spPr>
          <a:xfrm>
            <a:off x="6758941" y="986704"/>
            <a:ext cx="4041775" cy="617538"/>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nl-NL" altLang="nl-NL" sz="3200" b="1" i="0" u="none" strike="noStrike" kern="1200" cap="none" spc="0" normalizeH="0" baseline="0" noProof="0" dirty="0">
                <a:ln>
                  <a:noFill/>
                </a:ln>
                <a:solidFill>
                  <a:srgbClr val="5F6467"/>
                </a:solidFill>
                <a:effectLst/>
                <a:uLnTx/>
                <a:uFillTx/>
                <a:latin typeface="Calibri" panose="020F0502020204030204"/>
                <a:ea typeface="+mn-ea"/>
                <a:cs typeface="+mn-cs"/>
              </a:rPr>
              <a:t>Beschadiging</a:t>
            </a:r>
          </a:p>
        </p:txBody>
      </p:sp>
    </p:spTree>
    <p:extLst>
      <p:ext uri="{BB962C8B-B14F-4D97-AF65-F5344CB8AC3E}">
        <p14:creationId xmlns:p14="http://schemas.microsoft.com/office/powerpoint/2010/main" val="246576180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3">
            <a:extLst>
              <a:ext uri="{FF2B5EF4-FFF2-40B4-BE49-F238E27FC236}">
                <a16:creationId xmlns:a16="http://schemas.microsoft.com/office/drawing/2014/main" id="{E02E8A2D-7C76-499E-AEEE-85C20945254A}"/>
              </a:ext>
            </a:extLst>
          </p:cNvPr>
          <p:cNvSpPr/>
          <p:nvPr/>
        </p:nvSpPr>
        <p:spPr>
          <a:xfrm>
            <a:off x="0" y="6193276"/>
            <a:ext cx="12191996" cy="664723"/>
          </a:xfrm>
          <a:prstGeom prst="rect">
            <a:avLst/>
          </a:prstGeom>
          <a:solidFill>
            <a:srgbClr val="E0551C"/>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800" b="0" i="0" u="none" strike="noStrike" kern="1200" cap="none" spc="0" normalizeH="0" baseline="0" noProof="0">
                <a:ln>
                  <a:noFill/>
                </a:ln>
                <a:solidFill>
                  <a:srgbClr val="FFFFFF"/>
                </a:solidFill>
                <a:effectLst/>
                <a:uLnTx/>
                <a:uFillTx/>
                <a:latin typeface="Calibri"/>
                <a:ea typeface="+mn-ea"/>
                <a:cs typeface="+mn-cs"/>
              </a:rPr>
              <a:t>https://www.youtube.com/watch?v=45TuxUAjjYo&amp;t=9s</a:t>
            </a:r>
          </a:p>
        </p:txBody>
      </p:sp>
      <p:pic>
        <p:nvPicPr>
          <p:cNvPr id="4" name="Afbeelding 4">
            <a:extLst>
              <a:ext uri="{FF2B5EF4-FFF2-40B4-BE49-F238E27FC236}">
                <a16:creationId xmlns:a16="http://schemas.microsoft.com/office/drawing/2014/main" id="{349808E1-A623-46F7-801C-FB6DD8AEE259}"/>
              </a:ext>
            </a:extLst>
          </p:cNvPr>
          <p:cNvPicPr>
            <a:picLocks noChangeAspect="1"/>
          </p:cNvPicPr>
          <p:nvPr/>
        </p:nvPicPr>
        <p:blipFill>
          <a:blip r:embed="rId4"/>
          <a:stretch>
            <a:fillRect/>
          </a:stretch>
        </p:blipFill>
        <p:spPr>
          <a:xfrm>
            <a:off x="0" y="6223506"/>
            <a:ext cx="907468" cy="604262"/>
          </a:xfrm>
          <a:prstGeom prst="rect">
            <a:avLst/>
          </a:prstGeom>
          <a:noFill/>
          <a:ln cap="flat">
            <a:noFill/>
          </a:ln>
        </p:spPr>
      </p:pic>
      <p:sp>
        <p:nvSpPr>
          <p:cNvPr id="5" name="Tekstvak 5">
            <a:extLst>
              <a:ext uri="{FF2B5EF4-FFF2-40B4-BE49-F238E27FC236}">
                <a16:creationId xmlns:a16="http://schemas.microsoft.com/office/drawing/2014/main" id="{7CE85DBD-5B7B-48B7-A5D2-ED55AF2284FE}"/>
              </a:ext>
            </a:extLst>
          </p:cNvPr>
          <p:cNvSpPr txBox="1"/>
          <p:nvPr/>
        </p:nvSpPr>
        <p:spPr>
          <a:xfrm>
            <a:off x="8307890" y="6356360"/>
            <a:ext cx="3696041" cy="307777"/>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rPr>
              <a:t>Tel: 085-225 02 44    </a:t>
            </a: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hlinkClick r:id="rId5"/>
              </a:rPr>
              <a:t>www.breinlijn.nl</a:t>
            </a:r>
            <a:endPar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14" name="Tekstvak 13">
            <a:extLst>
              <a:ext uri="{FF2B5EF4-FFF2-40B4-BE49-F238E27FC236}">
                <a16:creationId xmlns:a16="http://schemas.microsoft.com/office/drawing/2014/main" id="{DF39D542-C708-4A2C-9069-200B997961DA}"/>
              </a:ext>
            </a:extLst>
          </p:cNvPr>
          <p:cNvSpPr txBox="1"/>
          <p:nvPr/>
        </p:nvSpPr>
        <p:spPr>
          <a:xfrm>
            <a:off x="1020415" y="1690688"/>
            <a:ext cx="1015116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FE7835"/>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FE7835"/>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FE7835"/>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FE7835"/>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endParaRPr>
          </a:p>
        </p:txBody>
      </p:sp>
      <p:pic>
        <p:nvPicPr>
          <p:cNvPr id="12" name="Onlinemedia 11" title="Experience Overprikkeling na hersenletsel">
            <a:hlinkClick r:id="" action="ppaction://media"/>
            <a:extLst>
              <a:ext uri="{FF2B5EF4-FFF2-40B4-BE49-F238E27FC236}">
                <a16:creationId xmlns:a16="http://schemas.microsoft.com/office/drawing/2014/main" id="{969BF46D-BEB0-394B-2060-29897008F2E5}"/>
              </a:ext>
            </a:extLst>
          </p:cNvPr>
          <p:cNvPicPr>
            <a:picLocks noRot="1" noChangeAspect="1"/>
          </p:cNvPicPr>
          <p:nvPr>
            <a:videoFile r:link="rId1"/>
          </p:nvPr>
        </p:nvPicPr>
        <p:blipFill>
          <a:blip r:embed="rId7"/>
          <a:stretch>
            <a:fillRect/>
          </a:stretch>
        </p:blipFill>
        <p:spPr>
          <a:xfrm>
            <a:off x="618828" y="71153"/>
            <a:ext cx="10808862" cy="6107008"/>
          </a:xfrm>
          <a:prstGeom prst="rect">
            <a:avLst/>
          </a:prstGeom>
        </p:spPr>
      </p:pic>
    </p:spTree>
    <p:extLst>
      <p:ext uri="{BB962C8B-B14F-4D97-AF65-F5344CB8AC3E}">
        <p14:creationId xmlns:p14="http://schemas.microsoft.com/office/powerpoint/2010/main" val="16080672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9" name="Title 1">
            <a:extLst>
              <a:ext uri="{FF2B5EF4-FFF2-40B4-BE49-F238E27FC236}">
                <a16:creationId xmlns:a16="http://schemas.microsoft.com/office/drawing/2014/main" id="{C098D036-EABA-41E0-9116-EF9ED129C647}"/>
              </a:ext>
            </a:extLst>
          </p:cNvPr>
          <p:cNvSpPr txBox="1">
            <a:spLocks/>
          </p:cNvSpPr>
          <p:nvPr/>
        </p:nvSpPr>
        <p:spPr>
          <a:xfrm>
            <a:off x="605113" y="287338"/>
            <a:ext cx="8990090" cy="782290"/>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4400" kern="1200">
                <a:solidFill>
                  <a:srgbClr val="02558F"/>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E7835"/>
              </a:solidFill>
              <a:effectLst/>
              <a:uLnTx/>
              <a:uFillTx/>
              <a:latin typeface="ubuntu"/>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E7835"/>
                </a:solidFill>
                <a:effectLst/>
                <a:uLnTx/>
                <a:uFillTx/>
                <a:latin typeface="ubuntu"/>
                <a:ea typeface="+mj-ea"/>
                <a:cs typeface="+mj-cs"/>
              </a:rPr>
              <a:t>Video Margot Ros – </a:t>
            </a:r>
            <a:r>
              <a:rPr kumimoji="0" lang="en-US" sz="4400" b="1" i="0" u="none" strike="noStrike" kern="1200" cap="none" spc="0" normalizeH="0" baseline="0" noProof="0" dirty="0" err="1">
                <a:ln>
                  <a:noFill/>
                </a:ln>
                <a:solidFill>
                  <a:srgbClr val="FE7835"/>
                </a:solidFill>
                <a:effectLst/>
                <a:uLnTx/>
                <a:uFillTx/>
                <a:latin typeface="ubuntu"/>
                <a:ea typeface="+mj-ea"/>
                <a:cs typeface="+mj-cs"/>
              </a:rPr>
              <a:t>Toren</a:t>
            </a:r>
            <a:r>
              <a:rPr kumimoji="0" lang="en-US" sz="4400" b="1" i="0" u="none" strike="noStrike" kern="1200" cap="none" spc="0" normalizeH="0" baseline="0" noProof="0" dirty="0">
                <a:ln>
                  <a:noFill/>
                </a:ln>
                <a:solidFill>
                  <a:srgbClr val="FE7835"/>
                </a:solidFill>
                <a:effectLst/>
                <a:uLnTx/>
                <a:uFillTx/>
                <a:latin typeface="ubuntu"/>
                <a:ea typeface="+mj-ea"/>
                <a:cs typeface="+mj-cs"/>
              </a:rPr>
              <a:t> C</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E7835"/>
              </a:solidFill>
              <a:effectLst/>
              <a:uLnTx/>
              <a:uFillTx/>
              <a:latin typeface="ubuntu"/>
              <a:ea typeface="+mj-ea"/>
              <a:cs typeface="+mj-cs"/>
            </a:endParaRPr>
          </a:p>
        </p:txBody>
      </p:sp>
      <p:pic>
        <p:nvPicPr>
          <p:cNvPr id="31" name="Afbeelding 30">
            <a:extLst>
              <a:ext uri="{FF2B5EF4-FFF2-40B4-BE49-F238E27FC236}">
                <a16:creationId xmlns:a16="http://schemas.microsoft.com/office/drawing/2014/main" id="{5F2D14F3-B49B-4ED8-9A93-F36B8DA3CBC1}"/>
              </a:ext>
            </a:extLst>
          </p:cNvPr>
          <p:cNvPicPr>
            <a:picLocks noChangeAspect="1"/>
          </p:cNvPicPr>
          <p:nvPr/>
        </p:nvPicPr>
        <p:blipFill>
          <a:blip r:embed="rId3"/>
          <a:stretch>
            <a:fillRect/>
          </a:stretch>
        </p:blipFill>
        <p:spPr>
          <a:xfrm>
            <a:off x="10935926" y="161891"/>
            <a:ext cx="1020644" cy="811281"/>
          </a:xfrm>
          <a:prstGeom prst="rect">
            <a:avLst/>
          </a:prstGeom>
        </p:spPr>
      </p:pic>
      <p:sp>
        <p:nvSpPr>
          <p:cNvPr id="32" name="Tekstvak 31">
            <a:extLst>
              <a:ext uri="{FF2B5EF4-FFF2-40B4-BE49-F238E27FC236}">
                <a16:creationId xmlns:a16="http://schemas.microsoft.com/office/drawing/2014/main" id="{4106D093-0E43-4AA8-96C5-D073A17D4EB7}"/>
              </a:ext>
            </a:extLst>
          </p:cNvPr>
          <p:cNvSpPr txBox="1"/>
          <p:nvPr/>
        </p:nvSpPr>
        <p:spPr>
          <a:xfrm>
            <a:off x="61863" y="6395493"/>
            <a:ext cx="610925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chemeClr val="bg1"/>
                </a:solidFill>
                <a:effectLst/>
                <a:uLnTx/>
                <a:uFillTx/>
                <a:latin typeface="Calibri" panose="020F0502020204030204"/>
                <a:ea typeface="+mn-ea"/>
                <a:cs typeface="+mn-cs"/>
              </a:rPr>
              <a:t>https://www.youtube.com/watch?v=ceQ9t8YQq5Q&amp;t=9s</a:t>
            </a:r>
          </a:p>
        </p:txBody>
      </p:sp>
      <p:sp>
        <p:nvSpPr>
          <p:cNvPr id="33" name="Title 1">
            <a:extLst>
              <a:ext uri="{FF2B5EF4-FFF2-40B4-BE49-F238E27FC236}">
                <a16:creationId xmlns:a16="http://schemas.microsoft.com/office/drawing/2014/main" id="{4659DFE4-2B90-43D0-828B-5408DA7895BC}"/>
              </a:ext>
            </a:extLst>
          </p:cNvPr>
          <p:cNvSpPr txBox="1">
            <a:spLocks/>
          </p:cNvSpPr>
          <p:nvPr/>
        </p:nvSpPr>
        <p:spPr>
          <a:xfrm>
            <a:off x="6809795" y="5695425"/>
            <a:ext cx="4917067" cy="1400253"/>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rgbClr val="02558F"/>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E7835"/>
              </a:solidFill>
              <a:effectLst/>
              <a:uLnTx/>
              <a:uFillTx/>
              <a:latin typeface="ubuntu"/>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Ink Free" panose="03080402000500000000" pitchFamily="66" charset="0"/>
              </a:rPr>
              <a:t>Wat is </a:t>
            </a:r>
            <a:r>
              <a:rPr kumimoji="0" lang="en-US" sz="4400" b="1" i="1" u="none" strike="noStrike" kern="1200" cap="none" spc="0" normalizeH="0" baseline="0" noProof="0" dirty="0" err="1">
                <a:ln>
                  <a:noFill/>
                </a:ln>
                <a:solidFill>
                  <a:schemeClr val="bg1"/>
                </a:solidFill>
                <a:effectLst/>
                <a:uLnTx/>
                <a:uFillTx/>
                <a:latin typeface="Ink Free" panose="03080402000500000000" pitchFamily="66" charset="0"/>
              </a:rPr>
              <a:t>jullie</a:t>
            </a:r>
            <a:r>
              <a:rPr kumimoji="0" lang="en-US" sz="4400" b="1" i="0" u="none" strike="noStrike" kern="1200" cap="none" spc="0" normalizeH="0" baseline="0" noProof="0" dirty="0">
                <a:ln>
                  <a:noFill/>
                </a:ln>
                <a:solidFill>
                  <a:schemeClr val="bg1"/>
                </a:solidFill>
                <a:effectLst/>
                <a:uLnTx/>
                <a:uFillTx/>
                <a:latin typeface="Ink Free" panose="03080402000500000000" pitchFamily="66" charset="0"/>
              </a:rPr>
              <a:t> </a:t>
            </a:r>
            <a:r>
              <a:rPr kumimoji="0" lang="en-US" sz="4400" b="1" i="0" u="none" strike="noStrike" kern="1200" cap="none" spc="0" normalizeH="0" baseline="0" noProof="0" dirty="0" err="1">
                <a:ln>
                  <a:noFill/>
                </a:ln>
                <a:solidFill>
                  <a:schemeClr val="bg1"/>
                </a:solidFill>
                <a:effectLst/>
                <a:uLnTx/>
                <a:uFillTx/>
                <a:latin typeface="Ink Free" panose="03080402000500000000" pitchFamily="66" charset="0"/>
              </a:rPr>
              <a:t>vraag</a:t>
            </a:r>
            <a:r>
              <a:rPr kumimoji="0" lang="en-US" sz="4400" b="1" i="0" u="none" strike="noStrike" kern="1200" cap="none" spc="0" normalizeH="0" baseline="0" noProof="0" dirty="0">
                <a:ln>
                  <a:noFill/>
                </a:ln>
                <a:solidFill>
                  <a:schemeClr val="bg1"/>
                </a:solidFill>
                <a:effectLst/>
                <a:uLnTx/>
                <a:uFillTx/>
                <a:latin typeface="Ink Free" panose="03080402000500000000" pitchFamily="66" charset="0"/>
              </a:rPr>
              <a:t>?</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E7835"/>
              </a:solidFill>
              <a:effectLst/>
              <a:uLnTx/>
              <a:uFillTx/>
              <a:latin typeface="ubuntu"/>
              <a:ea typeface="+mj-ea"/>
              <a:cs typeface="+mj-cs"/>
            </a:endParaRPr>
          </a:p>
        </p:txBody>
      </p:sp>
      <p:pic>
        <p:nvPicPr>
          <p:cNvPr id="2" name="Onlinemedia 1" title="Hulp zoeken bij hersenletsel">
            <a:hlinkClick r:id="" action="ppaction://media"/>
            <a:extLst>
              <a:ext uri="{FF2B5EF4-FFF2-40B4-BE49-F238E27FC236}">
                <a16:creationId xmlns:a16="http://schemas.microsoft.com/office/drawing/2014/main" id="{92EBF394-6BE2-4726-AC21-CE431B00FEA8}"/>
              </a:ext>
            </a:extLst>
          </p:cNvPr>
          <p:cNvPicPr>
            <a:picLocks noRot="1" noChangeAspect="1"/>
          </p:cNvPicPr>
          <p:nvPr>
            <a:videoFile r:link="rId1"/>
          </p:nvPr>
        </p:nvPicPr>
        <p:blipFill>
          <a:blip r:embed="rId4"/>
          <a:stretch>
            <a:fillRect/>
          </a:stretch>
        </p:blipFill>
        <p:spPr>
          <a:xfrm>
            <a:off x="1880131" y="894458"/>
            <a:ext cx="8610636" cy="4865010"/>
          </a:xfrm>
          <a:prstGeom prst="rect">
            <a:avLst/>
          </a:prstGeom>
        </p:spPr>
      </p:pic>
    </p:spTree>
    <p:extLst>
      <p:ext uri="{BB962C8B-B14F-4D97-AF65-F5344CB8AC3E}">
        <p14:creationId xmlns:p14="http://schemas.microsoft.com/office/powerpoint/2010/main" val="42827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10139056" y="14319"/>
            <a:ext cx="2084792" cy="1435100"/>
          </a:xfrm>
          <a:prstGeom prst="rect">
            <a:avLst/>
          </a:prstGeom>
        </p:spPr>
      </p:pic>
      <p:sp>
        <p:nvSpPr>
          <p:cNvPr id="30" name="Tijdelijke aanduiding voor inhoud 8">
            <a:extLst>
              <a:ext uri="{FF2B5EF4-FFF2-40B4-BE49-F238E27FC236}">
                <a16:creationId xmlns:a16="http://schemas.microsoft.com/office/drawing/2014/main" id="{99D5CE99-E82C-45FA-B709-BAB25F314812}"/>
              </a:ext>
            </a:extLst>
          </p:cNvPr>
          <p:cNvSpPr txBox="1">
            <a:spLocks/>
          </p:cNvSpPr>
          <p:nvPr/>
        </p:nvSpPr>
        <p:spPr>
          <a:xfrm>
            <a:off x="93927" y="1110053"/>
            <a:ext cx="12044988" cy="48884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3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3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pic>
        <p:nvPicPr>
          <p:cNvPr id="31" name="Afbeelding 30">
            <a:extLst>
              <a:ext uri="{FF2B5EF4-FFF2-40B4-BE49-F238E27FC236}">
                <a16:creationId xmlns:a16="http://schemas.microsoft.com/office/drawing/2014/main" id="{5F2D14F3-B49B-4ED8-9A93-F36B8DA3CBC1}"/>
              </a:ext>
            </a:extLst>
          </p:cNvPr>
          <p:cNvPicPr>
            <a:picLocks noChangeAspect="1"/>
          </p:cNvPicPr>
          <p:nvPr/>
        </p:nvPicPr>
        <p:blipFill>
          <a:blip r:embed="rId3"/>
          <a:stretch>
            <a:fillRect/>
          </a:stretch>
        </p:blipFill>
        <p:spPr>
          <a:xfrm>
            <a:off x="10809640" y="5842832"/>
            <a:ext cx="1020644" cy="811281"/>
          </a:xfrm>
          <a:prstGeom prst="rect">
            <a:avLst/>
          </a:prstGeom>
        </p:spPr>
      </p:pic>
      <p:sp>
        <p:nvSpPr>
          <p:cNvPr id="5" name="Tekstvak 4">
            <a:extLst>
              <a:ext uri="{FF2B5EF4-FFF2-40B4-BE49-F238E27FC236}">
                <a16:creationId xmlns:a16="http://schemas.microsoft.com/office/drawing/2014/main" id="{49CE5692-2877-04E5-E200-F0F2C4FF80FC}"/>
              </a:ext>
            </a:extLst>
          </p:cNvPr>
          <p:cNvSpPr txBox="1"/>
          <p:nvPr/>
        </p:nvSpPr>
        <p:spPr>
          <a:xfrm>
            <a:off x="598488" y="457855"/>
            <a:ext cx="11028079" cy="4493538"/>
          </a:xfrm>
          <a:prstGeom prst="rect">
            <a:avLst/>
          </a:prstGeom>
          <a:noFill/>
        </p:spPr>
        <p:txBody>
          <a:bodyPr wrap="square">
            <a:spAutoFit/>
          </a:bodyPr>
          <a:lstStyle/>
          <a:p>
            <a:r>
              <a:rPr lang="nl-NL" sz="2800" b="1" dirty="0">
                <a:solidFill>
                  <a:srgbClr val="FE7835"/>
                </a:solidFill>
              </a:rPr>
              <a:t>Aantal patiënten</a:t>
            </a:r>
            <a:br>
              <a:rPr lang="nl-NL" sz="2800" b="1" dirty="0">
                <a:solidFill>
                  <a:srgbClr val="5F6467"/>
                </a:solidFill>
              </a:rPr>
            </a:br>
            <a:endParaRPr lang="nl-NL" sz="2800" b="1" dirty="0">
              <a:solidFill>
                <a:srgbClr val="5F6467"/>
              </a:solidFill>
            </a:endParaRPr>
          </a:p>
          <a:p>
            <a:r>
              <a:rPr lang="nl-NL" b="1" dirty="0">
                <a:solidFill>
                  <a:srgbClr val="5F6467"/>
                </a:solidFill>
              </a:rPr>
              <a:t>Aandoening		Aantal patiënten in Nederland (bekend met een diagnose bij de huisarts in 2021)</a:t>
            </a:r>
          </a:p>
          <a:p>
            <a:r>
              <a:rPr lang="nl-NL" dirty="0">
                <a:solidFill>
                  <a:srgbClr val="5F6467"/>
                </a:solidFill>
              </a:rPr>
              <a:t>Migraine				283.800</a:t>
            </a:r>
          </a:p>
          <a:p>
            <a:r>
              <a:rPr lang="nl-NL" dirty="0">
                <a:solidFill>
                  <a:srgbClr val="5F6467"/>
                </a:solidFill>
              </a:rPr>
              <a:t>Angststoornissen*		454.700    (Schatting werkelijke aantallen </a:t>
            </a:r>
            <a:r>
              <a:rPr lang="nl-NL" b="0" i="0" dirty="0">
                <a:solidFill>
                  <a:srgbClr val="5F6467"/>
                </a:solidFill>
                <a:effectLst/>
                <a:latin typeface="Mont"/>
              </a:rPr>
              <a:t>1.924.600)</a:t>
            </a:r>
            <a:endParaRPr lang="nl-NL" dirty="0">
              <a:solidFill>
                <a:srgbClr val="5F6467"/>
              </a:solidFill>
            </a:endParaRPr>
          </a:p>
          <a:p>
            <a:r>
              <a:rPr lang="nl-NL" dirty="0">
                <a:solidFill>
                  <a:srgbClr val="5F6467"/>
                </a:solidFill>
              </a:rPr>
              <a:t>Stemmingsstoornissen, </a:t>
            </a:r>
            <a:br>
              <a:rPr lang="nl-NL" dirty="0">
                <a:solidFill>
                  <a:srgbClr val="5F6467"/>
                </a:solidFill>
              </a:rPr>
            </a:br>
            <a:r>
              <a:rPr lang="nl-NL" dirty="0">
                <a:solidFill>
                  <a:srgbClr val="5F6467"/>
                </a:solidFill>
              </a:rPr>
              <a:t>waaronder depressie**	562.100    (Schatting werkelijke aantallen </a:t>
            </a:r>
            <a:r>
              <a:rPr lang="nl-NL" b="0" i="0" dirty="0">
                <a:solidFill>
                  <a:srgbClr val="5F6467"/>
                </a:solidFill>
                <a:effectLst/>
                <a:latin typeface="Mont"/>
              </a:rPr>
              <a:t>1.239.600)</a:t>
            </a:r>
            <a:endParaRPr lang="nl-NL" dirty="0">
              <a:solidFill>
                <a:srgbClr val="5F6467"/>
              </a:solidFill>
            </a:endParaRPr>
          </a:p>
          <a:p>
            <a:r>
              <a:rPr lang="nl-NL" dirty="0">
                <a:solidFill>
                  <a:srgbClr val="5F6467"/>
                </a:solidFill>
              </a:rPr>
              <a:t>Hersenletsel (NAH)		760.200</a:t>
            </a:r>
          </a:p>
          <a:p>
            <a:r>
              <a:rPr lang="nl-NL" dirty="0">
                <a:solidFill>
                  <a:srgbClr val="5F6467"/>
                </a:solidFill>
              </a:rPr>
              <a:t>Dementie***			116.500     (Schatting werkelijke aantallen </a:t>
            </a:r>
            <a:r>
              <a:rPr lang="nl-NL" b="0" i="0" dirty="0">
                <a:solidFill>
                  <a:srgbClr val="5F6467"/>
                </a:solidFill>
                <a:effectLst/>
                <a:latin typeface="Mont"/>
              </a:rPr>
              <a:t>300.000)</a:t>
            </a:r>
            <a:endParaRPr lang="nl-NL" dirty="0">
              <a:solidFill>
                <a:srgbClr val="5F6467"/>
              </a:solidFill>
            </a:endParaRPr>
          </a:p>
          <a:p>
            <a:r>
              <a:rPr lang="nl-NL" dirty="0">
                <a:solidFill>
                  <a:srgbClr val="5F6467"/>
                </a:solidFill>
              </a:rPr>
              <a:t>Beroerte					372.000</a:t>
            </a:r>
          </a:p>
          <a:p>
            <a:r>
              <a:rPr lang="nl-NL" dirty="0">
                <a:solidFill>
                  <a:srgbClr val="5F6467"/>
                </a:solidFill>
              </a:rPr>
              <a:t>Epilepsie				211.800</a:t>
            </a:r>
          </a:p>
          <a:p>
            <a:r>
              <a:rPr lang="nl-NL" dirty="0">
                <a:solidFill>
                  <a:srgbClr val="5F6467"/>
                </a:solidFill>
              </a:rPr>
              <a:t>Parkinson				  52.900</a:t>
            </a:r>
          </a:p>
          <a:p>
            <a:r>
              <a:rPr lang="nl-NL" dirty="0">
                <a:solidFill>
                  <a:srgbClr val="5F6467"/>
                </a:solidFill>
              </a:rPr>
              <a:t>Multiple sclerose (MS) 	  36.200</a:t>
            </a:r>
          </a:p>
          <a:p>
            <a:r>
              <a:rPr lang="nl-NL" dirty="0">
                <a:solidFill>
                  <a:srgbClr val="5F6467"/>
                </a:solidFill>
              </a:rPr>
              <a:t>Hersentumoren			  40.000</a:t>
            </a:r>
          </a:p>
          <a:p>
            <a:r>
              <a:rPr lang="nl-NL" sz="1400" dirty="0">
                <a:solidFill>
                  <a:srgbClr val="5F6467"/>
                </a:solidFill>
              </a:rPr>
              <a:t>Bron: Hersenstichting</a:t>
            </a:r>
          </a:p>
        </p:txBody>
      </p:sp>
      <p:sp>
        <p:nvSpPr>
          <p:cNvPr id="3" name="Tekstvak 2">
            <a:extLst>
              <a:ext uri="{FF2B5EF4-FFF2-40B4-BE49-F238E27FC236}">
                <a16:creationId xmlns:a16="http://schemas.microsoft.com/office/drawing/2014/main" id="{B226E846-1FE9-3888-EC71-EB135B93DE4B}"/>
              </a:ext>
            </a:extLst>
          </p:cNvPr>
          <p:cNvSpPr txBox="1"/>
          <p:nvPr/>
        </p:nvSpPr>
        <p:spPr>
          <a:xfrm>
            <a:off x="2993672" y="5997517"/>
            <a:ext cx="6113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Cijfers Hersen Aandoeningen</a:t>
            </a:r>
          </a:p>
        </p:txBody>
      </p:sp>
    </p:spTree>
    <p:extLst>
      <p:ext uri="{BB962C8B-B14F-4D97-AF65-F5344CB8AC3E}">
        <p14:creationId xmlns:p14="http://schemas.microsoft.com/office/powerpoint/2010/main" val="53362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10139056" y="14319"/>
            <a:ext cx="2084792" cy="1435100"/>
          </a:xfrm>
          <a:prstGeom prst="rect">
            <a:avLst/>
          </a:prstGeom>
        </p:spPr>
      </p:pic>
      <p:sp>
        <p:nvSpPr>
          <p:cNvPr id="30" name="Tijdelijke aanduiding voor inhoud 8">
            <a:extLst>
              <a:ext uri="{FF2B5EF4-FFF2-40B4-BE49-F238E27FC236}">
                <a16:creationId xmlns:a16="http://schemas.microsoft.com/office/drawing/2014/main" id="{99D5CE99-E82C-45FA-B709-BAB25F314812}"/>
              </a:ext>
            </a:extLst>
          </p:cNvPr>
          <p:cNvSpPr txBox="1">
            <a:spLocks/>
          </p:cNvSpPr>
          <p:nvPr/>
        </p:nvSpPr>
        <p:spPr>
          <a:xfrm>
            <a:off x="93927" y="1110053"/>
            <a:ext cx="12044988" cy="48884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3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3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pic>
        <p:nvPicPr>
          <p:cNvPr id="31" name="Afbeelding 30">
            <a:extLst>
              <a:ext uri="{FF2B5EF4-FFF2-40B4-BE49-F238E27FC236}">
                <a16:creationId xmlns:a16="http://schemas.microsoft.com/office/drawing/2014/main" id="{5F2D14F3-B49B-4ED8-9A93-F36B8DA3CBC1}"/>
              </a:ext>
            </a:extLst>
          </p:cNvPr>
          <p:cNvPicPr>
            <a:picLocks noChangeAspect="1"/>
          </p:cNvPicPr>
          <p:nvPr/>
        </p:nvPicPr>
        <p:blipFill>
          <a:blip r:embed="rId3"/>
          <a:stretch>
            <a:fillRect/>
          </a:stretch>
        </p:blipFill>
        <p:spPr>
          <a:xfrm>
            <a:off x="10809640" y="5842832"/>
            <a:ext cx="1020644" cy="811281"/>
          </a:xfrm>
          <a:prstGeom prst="rect">
            <a:avLst/>
          </a:prstGeom>
        </p:spPr>
      </p:pic>
      <p:sp>
        <p:nvSpPr>
          <p:cNvPr id="5" name="Tekstvak 4">
            <a:extLst>
              <a:ext uri="{FF2B5EF4-FFF2-40B4-BE49-F238E27FC236}">
                <a16:creationId xmlns:a16="http://schemas.microsoft.com/office/drawing/2014/main" id="{49CE5692-2877-04E5-E200-F0F2C4FF80FC}"/>
              </a:ext>
            </a:extLst>
          </p:cNvPr>
          <p:cNvSpPr txBox="1"/>
          <p:nvPr/>
        </p:nvSpPr>
        <p:spPr>
          <a:xfrm>
            <a:off x="598488" y="457855"/>
            <a:ext cx="11028079" cy="38472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7835"/>
                </a:solidFill>
                <a:effectLst/>
                <a:uLnTx/>
                <a:uFillTx/>
                <a:latin typeface="Rockwell" panose="02060603020205020403"/>
                <a:ea typeface="+mn-ea"/>
                <a:cs typeface="+mn-cs"/>
              </a:rPr>
              <a:t>Hersenletsel aantallen</a:t>
            </a:r>
            <a:br>
              <a:rPr kumimoji="0" lang="nl-NL" sz="2800" b="1" i="0" u="none" strike="noStrike" kern="1200" cap="none" spc="0" normalizeH="0" baseline="0" noProof="0" dirty="0">
                <a:ln>
                  <a:noFill/>
                </a:ln>
                <a:solidFill>
                  <a:srgbClr val="5F6467"/>
                </a:solidFill>
                <a:effectLst/>
                <a:uLnTx/>
                <a:uFillTx/>
                <a:latin typeface="Rockwell" panose="02060603020205020403"/>
                <a:ea typeface="+mn-ea"/>
                <a:cs typeface="+mn-cs"/>
              </a:rPr>
            </a:br>
            <a:endParaRPr kumimoji="0" lang="nl-NL" sz="2800" b="1" i="0" u="none" strike="noStrike" kern="1200" cap="none" spc="0" normalizeH="0" baseline="0" noProof="0" dirty="0">
              <a:ln>
                <a:noFill/>
              </a:ln>
              <a:solidFill>
                <a:srgbClr val="5F6467"/>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5F6467"/>
                </a:solidFill>
                <a:effectLst/>
                <a:uLnTx/>
                <a:uFillTx/>
                <a:latin typeface="Rockwell" panose="02060603020205020403"/>
                <a:ea typeface="+mn-ea"/>
                <a:cs typeface="+mn-cs"/>
              </a:rPr>
              <a:t>Jaarlijks</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4000" b="1" dirty="0">
                <a:solidFill>
                  <a:srgbClr val="5F6467"/>
                </a:solidFill>
                <a:latin typeface="Rockwell" panose="02060603020205020403"/>
              </a:rPr>
              <a:t>85.000 THL </a:t>
            </a:r>
            <a:r>
              <a:rPr lang="nl-NL" sz="2800" b="1" dirty="0">
                <a:solidFill>
                  <a:srgbClr val="5F6467"/>
                </a:solidFill>
                <a:latin typeface="Rockwell" panose="02060603020205020403"/>
              </a:rPr>
              <a:t>(85% LTHL)</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4000" b="1" dirty="0">
                <a:solidFill>
                  <a:srgbClr val="5F6467"/>
                </a:solidFill>
                <a:latin typeface="Rockwell" panose="02060603020205020403"/>
              </a:rPr>
              <a:t>40.000 CVA </a:t>
            </a:r>
            <a:r>
              <a:rPr lang="nl-NL" sz="2800" b="1" dirty="0">
                <a:solidFill>
                  <a:srgbClr val="5F6467"/>
                </a:solidFill>
                <a:latin typeface="Rockwell" panose="02060603020205020403"/>
              </a:rPr>
              <a:t>(85% Herseninfarct, 15% Hersenbloeding) </a:t>
            </a:r>
            <a:endParaRPr lang="nl-NL" sz="4000" b="1" dirty="0">
              <a:solidFill>
                <a:srgbClr val="5F6467"/>
              </a:solidFill>
              <a:latin typeface="Rockwell" panose="02060603020205020403"/>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4000" b="1" dirty="0">
                <a:solidFill>
                  <a:srgbClr val="5F6467"/>
                </a:solidFill>
                <a:latin typeface="Rockwell" panose="02060603020205020403"/>
              </a:rPr>
              <a:t>20.000 TIA</a:t>
            </a:r>
            <a:endParaRPr lang="nl-NL" sz="2800" b="1" dirty="0">
              <a:solidFill>
                <a:srgbClr val="5F6467"/>
              </a:solidFill>
              <a:latin typeface="Rockwell" panose="02060603020205020403"/>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800" b="1" dirty="0">
              <a:solidFill>
                <a:srgbClr val="5F6467"/>
              </a:solidFill>
              <a:latin typeface="Rockwell" panose="02060603020205020403"/>
            </a:endParaRPr>
          </a:p>
        </p:txBody>
      </p:sp>
      <p:sp>
        <p:nvSpPr>
          <p:cNvPr id="2" name="Tekstvak 1">
            <a:extLst>
              <a:ext uri="{FF2B5EF4-FFF2-40B4-BE49-F238E27FC236}">
                <a16:creationId xmlns:a16="http://schemas.microsoft.com/office/drawing/2014/main" id="{50A27AD3-26A6-7B79-AE98-0EBF916448AC}"/>
              </a:ext>
            </a:extLst>
          </p:cNvPr>
          <p:cNvSpPr txBox="1"/>
          <p:nvPr/>
        </p:nvSpPr>
        <p:spPr>
          <a:xfrm>
            <a:off x="4797424" y="5982387"/>
            <a:ext cx="33104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Cijfers NAH</a:t>
            </a:r>
          </a:p>
        </p:txBody>
      </p:sp>
    </p:spTree>
    <p:extLst>
      <p:ext uri="{BB962C8B-B14F-4D97-AF65-F5344CB8AC3E}">
        <p14:creationId xmlns:p14="http://schemas.microsoft.com/office/powerpoint/2010/main" val="201213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150464" y="32059"/>
            <a:ext cx="2671113" cy="1838703"/>
          </a:xfrm>
          <a:prstGeom prst="rect">
            <a:avLst/>
          </a:prstGeom>
        </p:spPr>
      </p:pic>
      <p:sp>
        <p:nvSpPr>
          <p:cNvPr id="32" name="Titel 1">
            <a:extLst>
              <a:ext uri="{FF2B5EF4-FFF2-40B4-BE49-F238E27FC236}">
                <a16:creationId xmlns:a16="http://schemas.microsoft.com/office/drawing/2014/main" id="{9A1A0956-8B2D-40FD-93F7-268711F7236D}"/>
              </a:ext>
            </a:extLst>
          </p:cNvPr>
          <p:cNvSpPr txBox="1">
            <a:spLocks/>
          </p:cNvSpPr>
          <p:nvPr/>
        </p:nvSpPr>
        <p:spPr>
          <a:xfrm>
            <a:off x="775926" y="1998043"/>
            <a:ext cx="10899634" cy="335580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2558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nl-NL" sz="7200" b="1" i="0" u="none" strike="noStrike" kern="1200" cap="none" spc="0" normalizeH="0" baseline="0" noProof="0" dirty="0">
              <a:ln>
                <a:noFill/>
              </a:ln>
              <a:solidFill>
                <a:prstClr val="white"/>
              </a:solidFill>
              <a:effectLst/>
              <a:uLnTx/>
              <a:uFillTx/>
              <a:latin typeface="Calibri"/>
              <a:ea typeface="+mj-ea"/>
              <a:cs typeface="+mj-cs"/>
            </a:endParaRPr>
          </a:p>
        </p:txBody>
      </p:sp>
      <p:sp>
        <p:nvSpPr>
          <p:cNvPr id="2" name="Tekstvak 1">
            <a:extLst>
              <a:ext uri="{FF2B5EF4-FFF2-40B4-BE49-F238E27FC236}">
                <a16:creationId xmlns:a16="http://schemas.microsoft.com/office/drawing/2014/main" id="{0CAAF794-F17F-DC42-13AE-3BAC7AF207BE}"/>
              </a:ext>
            </a:extLst>
          </p:cNvPr>
          <p:cNvSpPr txBox="1"/>
          <p:nvPr/>
        </p:nvSpPr>
        <p:spPr>
          <a:xfrm>
            <a:off x="3183440" y="6023655"/>
            <a:ext cx="76718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Autonomie – Competentie - Verbinding</a:t>
            </a:r>
          </a:p>
        </p:txBody>
      </p:sp>
      <p:pic>
        <p:nvPicPr>
          <p:cNvPr id="6" name="Afbeelding 5">
            <a:extLst>
              <a:ext uri="{FF2B5EF4-FFF2-40B4-BE49-F238E27FC236}">
                <a16:creationId xmlns:a16="http://schemas.microsoft.com/office/drawing/2014/main" id="{9049C9F4-DED4-123F-3698-603B0EC2BAAD}"/>
              </a:ext>
            </a:extLst>
          </p:cNvPr>
          <p:cNvPicPr>
            <a:picLocks noChangeAspect="1"/>
          </p:cNvPicPr>
          <p:nvPr/>
        </p:nvPicPr>
        <p:blipFill>
          <a:blip r:embed="rId3"/>
          <a:stretch>
            <a:fillRect/>
          </a:stretch>
        </p:blipFill>
        <p:spPr>
          <a:xfrm>
            <a:off x="9931396" y="171102"/>
            <a:ext cx="2105463" cy="1673573"/>
          </a:xfrm>
          <a:prstGeom prst="rect">
            <a:avLst/>
          </a:prstGeom>
        </p:spPr>
      </p:pic>
      <p:sp>
        <p:nvSpPr>
          <p:cNvPr id="7" name="Tekstvak 6">
            <a:extLst>
              <a:ext uri="{FF2B5EF4-FFF2-40B4-BE49-F238E27FC236}">
                <a16:creationId xmlns:a16="http://schemas.microsoft.com/office/drawing/2014/main" id="{45710366-3669-3F8D-F693-F7C396BBEE9A}"/>
              </a:ext>
            </a:extLst>
          </p:cNvPr>
          <p:cNvSpPr txBox="1"/>
          <p:nvPr/>
        </p:nvSpPr>
        <p:spPr>
          <a:xfrm>
            <a:off x="3905251" y="1314994"/>
            <a:ext cx="5404212" cy="31331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800" b="1" i="0" u="none" strike="noStrike" kern="1200" cap="none" spc="0" normalizeH="0" baseline="0" noProof="0" dirty="0">
                <a:ln>
                  <a:noFill/>
                </a:ln>
                <a:solidFill>
                  <a:srgbClr val="5F6467"/>
                </a:solidFill>
                <a:effectLst/>
                <a:uLnTx/>
                <a:uFillTx/>
                <a:latin typeface="Calibri"/>
                <a:ea typeface="+mn-ea"/>
                <a:cs typeface="+mn-cs"/>
              </a:rPr>
              <a:t>Herstel is: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rgbClr val="5F6467"/>
                </a:solidFill>
                <a:effectLst/>
                <a:uLnTx/>
                <a:uFillTx/>
                <a:latin typeface="Calibri"/>
                <a:ea typeface="+mn-ea"/>
                <a:cs typeface="+mn-cs"/>
              </a:rPr>
              <a:t>Het terugpakken van de eigen identiteit, autonomie, mentale veerkracht, het vertrouwen op de eigen kracht en het afnemen van afhankelijkheid van zorg.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srgbClr val="5F6467"/>
                </a:solidFill>
                <a:effectLst/>
                <a:uLnTx/>
                <a:uFillTx/>
                <a:latin typeface="Calibri"/>
                <a:ea typeface="+mn-ea"/>
                <a:cs typeface="+mn-cs"/>
              </a:rPr>
              <a:t>(Anthony , 1993)(</a:t>
            </a:r>
            <a:r>
              <a:rPr kumimoji="0" lang="nl-NL" sz="2000" b="0" i="0" u="none" strike="noStrike" kern="1200" cap="none" spc="0" normalizeH="0" baseline="0" noProof="0" dirty="0" err="1">
                <a:ln>
                  <a:noFill/>
                </a:ln>
                <a:solidFill>
                  <a:srgbClr val="5F6467"/>
                </a:solidFill>
                <a:effectLst/>
                <a:uLnTx/>
                <a:uFillTx/>
                <a:latin typeface="Calibri"/>
                <a:ea typeface="+mn-ea"/>
                <a:cs typeface="+mn-cs"/>
              </a:rPr>
              <a:t>Droës</a:t>
            </a:r>
            <a:r>
              <a:rPr kumimoji="0" lang="nl-NL" sz="2000" b="0" i="0" u="none" strike="noStrike" kern="1200" cap="none" spc="0" normalizeH="0" baseline="0" noProof="0" dirty="0">
                <a:ln>
                  <a:noFill/>
                </a:ln>
                <a:solidFill>
                  <a:srgbClr val="5F6467"/>
                </a:solidFill>
                <a:effectLst/>
                <a:uLnTx/>
                <a:uFillTx/>
                <a:latin typeface="Calibri"/>
                <a:ea typeface="+mn-ea"/>
                <a:cs typeface="+mn-cs"/>
              </a:rPr>
              <a:t> &amp; </a:t>
            </a:r>
            <a:r>
              <a:rPr kumimoji="0" lang="nl-NL" sz="2000" b="0" i="0" u="none" strike="noStrike" kern="1200" cap="none" spc="0" normalizeH="0" baseline="0" noProof="0" dirty="0" err="1">
                <a:ln>
                  <a:noFill/>
                </a:ln>
                <a:solidFill>
                  <a:srgbClr val="5F6467"/>
                </a:solidFill>
                <a:effectLst/>
                <a:uLnTx/>
                <a:uFillTx/>
                <a:latin typeface="Calibri"/>
                <a:ea typeface="+mn-ea"/>
                <a:cs typeface="+mn-cs"/>
              </a:rPr>
              <a:t>Plooy</a:t>
            </a:r>
            <a:r>
              <a:rPr kumimoji="0" lang="nl-NL" sz="2000" b="0" i="0" u="none" strike="noStrike" kern="1200" cap="none" spc="0" normalizeH="0" baseline="0" noProof="0" dirty="0">
                <a:ln>
                  <a:noFill/>
                </a:ln>
                <a:solidFill>
                  <a:srgbClr val="5F6467"/>
                </a:solidFill>
                <a:effectLst/>
                <a:uLnTx/>
                <a:uFillTx/>
                <a:latin typeface="Calibri"/>
                <a:ea typeface="+mn-ea"/>
                <a:cs typeface="+mn-cs"/>
              </a:rPr>
              <a:t>, 2010)</a:t>
            </a:r>
          </a:p>
        </p:txBody>
      </p:sp>
    </p:spTree>
    <p:extLst>
      <p:ext uri="{BB962C8B-B14F-4D97-AF65-F5344CB8AC3E}">
        <p14:creationId xmlns:p14="http://schemas.microsoft.com/office/powerpoint/2010/main" val="2249967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150464" y="32059"/>
            <a:ext cx="2671113" cy="1838703"/>
          </a:xfrm>
          <a:prstGeom prst="rect">
            <a:avLst/>
          </a:prstGeom>
        </p:spPr>
      </p:pic>
      <p:sp>
        <p:nvSpPr>
          <p:cNvPr id="32" name="Titel 1">
            <a:extLst>
              <a:ext uri="{FF2B5EF4-FFF2-40B4-BE49-F238E27FC236}">
                <a16:creationId xmlns:a16="http://schemas.microsoft.com/office/drawing/2014/main" id="{9A1A0956-8B2D-40FD-93F7-268711F7236D}"/>
              </a:ext>
            </a:extLst>
          </p:cNvPr>
          <p:cNvSpPr txBox="1">
            <a:spLocks/>
          </p:cNvSpPr>
          <p:nvPr/>
        </p:nvSpPr>
        <p:spPr>
          <a:xfrm>
            <a:off x="775926" y="1998043"/>
            <a:ext cx="10899634" cy="335580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2558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nl-NL" sz="7200" b="1" i="0" u="none" strike="noStrike" kern="1200" cap="none" spc="0" normalizeH="0" baseline="0" noProof="0" dirty="0">
              <a:ln>
                <a:noFill/>
              </a:ln>
              <a:solidFill>
                <a:prstClr val="white"/>
              </a:solidFill>
              <a:effectLst/>
              <a:uLnTx/>
              <a:uFillTx/>
              <a:latin typeface="Calibri"/>
              <a:ea typeface="+mj-ea"/>
              <a:cs typeface="+mj-cs"/>
            </a:endParaRPr>
          </a:p>
        </p:txBody>
      </p:sp>
      <p:sp>
        <p:nvSpPr>
          <p:cNvPr id="2" name="Tekstvak 1">
            <a:extLst>
              <a:ext uri="{FF2B5EF4-FFF2-40B4-BE49-F238E27FC236}">
                <a16:creationId xmlns:a16="http://schemas.microsoft.com/office/drawing/2014/main" id="{0CAAF794-F17F-DC42-13AE-3BAC7AF207BE}"/>
              </a:ext>
            </a:extLst>
          </p:cNvPr>
          <p:cNvSpPr txBox="1"/>
          <p:nvPr/>
        </p:nvSpPr>
        <p:spPr>
          <a:xfrm>
            <a:off x="4797424" y="5982387"/>
            <a:ext cx="33104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Andere blik </a:t>
            </a:r>
          </a:p>
        </p:txBody>
      </p:sp>
      <p:pic>
        <p:nvPicPr>
          <p:cNvPr id="6" name="Afbeelding 5">
            <a:extLst>
              <a:ext uri="{FF2B5EF4-FFF2-40B4-BE49-F238E27FC236}">
                <a16:creationId xmlns:a16="http://schemas.microsoft.com/office/drawing/2014/main" id="{9049C9F4-DED4-123F-3698-603B0EC2BAAD}"/>
              </a:ext>
            </a:extLst>
          </p:cNvPr>
          <p:cNvPicPr>
            <a:picLocks noChangeAspect="1"/>
          </p:cNvPicPr>
          <p:nvPr/>
        </p:nvPicPr>
        <p:blipFill>
          <a:blip r:embed="rId3"/>
          <a:stretch>
            <a:fillRect/>
          </a:stretch>
        </p:blipFill>
        <p:spPr>
          <a:xfrm>
            <a:off x="9931396" y="171102"/>
            <a:ext cx="2105463" cy="1673573"/>
          </a:xfrm>
          <a:prstGeom prst="rect">
            <a:avLst/>
          </a:prstGeom>
        </p:spPr>
      </p:pic>
      <p:sp>
        <p:nvSpPr>
          <p:cNvPr id="7" name="Tekstvak 6">
            <a:extLst>
              <a:ext uri="{FF2B5EF4-FFF2-40B4-BE49-F238E27FC236}">
                <a16:creationId xmlns:a16="http://schemas.microsoft.com/office/drawing/2014/main" id="{45710366-3669-3F8D-F693-F7C396BBEE9A}"/>
              </a:ext>
            </a:extLst>
          </p:cNvPr>
          <p:cNvSpPr txBox="1"/>
          <p:nvPr/>
        </p:nvSpPr>
        <p:spPr>
          <a:xfrm>
            <a:off x="2428143" y="1613107"/>
            <a:ext cx="6854702" cy="355174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200" b="1" i="0" u="none" strike="noStrike" kern="1200" cap="none" spc="0" normalizeH="0" baseline="0" noProof="0" dirty="0">
                <a:ln>
                  <a:noFill/>
                </a:ln>
                <a:solidFill>
                  <a:srgbClr val="5F6467"/>
                </a:solidFill>
                <a:effectLst/>
                <a:uLnTx/>
                <a:uFillTx/>
                <a:latin typeface="Calibri"/>
                <a:ea typeface="+mn-ea"/>
                <a:cs typeface="+mn-cs"/>
              </a:rPr>
              <a:t>Positieve gezondheid:</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3200" b="0" i="0" u="none" strike="noStrike" kern="1200" cap="none" spc="0" normalizeH="0" baseline="0" noProof="0" dirty="0">
              <a:ln>
                <a:noFill/>
              </a:ln>
              <a:solidFill>
                <a:srgbClr val="5F6467"/>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200" b="0" i="0" u="none" strike="noStrike" kern="1200" cap="none" spc="0" normalizeH="0" baseline="0" noProof="0" dirty="0">
                <a:ln>
                  <a:noFill/>
                </a:ln>
                <a:solidFill>
                  <a:srgbClr val="5F6467"/>
                </a:solidFill>
                <a:effectLst/>
                <a:uLnTx/>
                <a:uFillTx/>
                <a:latin typeface="Calibri"/>
                <a:ea typeface="+mn-ea"/>
                <a:cs typeface="+mn-cs"/>
              </a:rPr>
              <a:t>‘</a:t>
            </a:r>
            <a:r>
              <a:rPr kumimoji="0" lang="nl-NL" sz="3200" b="0" i="1" u="none" strike="noStrike" kern="1200" cap="none" spc="0" normalizeH="0" baseline="0" noProof="0" dirty="0">
                <a:ln>
                  <a:noFill/>
                </a:ln>
                <a:solidFill>
                  <a:srgbClr val="5F6467"/>
                </a:solidFill>
                <a:effectLst/>
                <a:uLnTx/>
                <a:uFillTx/>
                <a:latin typeface="Calibri"/>
                <a:ea typeface="+mn-ea"/>
                <a:cs typeface="+mn-cs"/>
              </a:rPr>
              <a:t>Gezondheid als het vermogen je aan te passen en je eigen regie te voeren, in het licht van de sociale, fysieke en emotionele uitdagingen van het leven</a:t>
            </a:r>
            <a:r>
              <a:rPr kumimoji="0" lang="nl-NL" sz="3200" b="0" i="0" u="none" strike="noStrike" kern="1200" cap="none" spc="0" normalizeH="0" baseline="0" noProof="0" dirty="0">
                <a:ln>
                  <a:noFill/>
                </a:ln>
                <a:solidFill>
                  <a:srgbClr val="5F6467"/>
                </a:solidFill>
                <a:effectLst/>
                <a:uLnTx/>
                <a:uFillTx/>
                <a:latin typeface="Calibri"/>
                <a:ea typeface="+mn-ea"/>
                <a:cs typeface="+mn-cs"/>
              </a:rPr>
              <a:t>’ </a:t>
            </a:r>
            <a:r>
              <a:rPr kumimoji="0" lang="nl-NL" sz="2000" b="0" i="0" u="none" strike="noStrike" kern="1200" cap="none" spc="0" normalizeH="0" baseline="0" noProof="0" dirty="0">
                <a:ln>
                  <a:noFill/>
                </a:ln>
                <a:solidFill>
                  <a:srgbClr val="5F6467"/>
                </a:solidFill>
                <a:effectLst/>
                <a:uLnTx/>
                <a:uFillTx/>
                <a:latin typeface="Calibri"/>
                <a:ea typeface="+mn-ea"/>
                <a:cs typeface="+mn-cs"/>
              </a:rPr>
              <a:t>(Huber, 2012)</a:t>
            </a:r>
          </a:p>
        </p:txBody>
      </p:sp>
      <p:pic>
        <p:nvPicPr>
          <p:cNvPr id="3" name="Afbeelding 2">
            <a:extLst>
              <a:ext uri="{FF2B5EF4-FFF2-40B4-BE49-F238E27FC236}">
                <a16:creationId xmlns:a16="http://schemas.microsoft.com/office/drawing/2014/main" id="{9634F777-C2C5-689F-C3A4-F14947544D02}"/>
              </a:ext>
            </a:extLst>
          </p:cNvPr>
          <p:cNvPicPr>
            <a:picLocks noChangeAspect="1"/>
          </p:cNvPicPr>
          <p:nvPr/>
        </p:nvPicPr>
        <p:blipFill>
          <a:blip r:embed="rId4"/>
          <a:stretch>
            <a:fillRect/>
          </a:stretch>
        </p:blipFill>
        <p:spPr>
          <a:xfrm>
            <a:off x="9209770" y="2642550"/>
            <a:ext cx="2410957" cy="2370775"/>
          </a:xfrm>
          <a:prstGeom prst="rect">
            <a:avLst/>
          </a:prstGeom>
        </p:spPr>
      </p:pic>
    </p:spTree>
    <p:extLst>
      <p:ext uri="{BB962C8B-B14F-4D97-AF65-F5344CB8AC3E}">
        <p14:creationId xmlns:p14="http://schemas.microsoft.com/office/powerpoint/2010/main" val="390283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4C29FC6-E81D-EFC8-7D31-587D6205798E}"/>
              </a:ext>
            </a:extLst>
          </p:cNvPr>
          <p:cNvPicPr>
            <a:picLocks noChangeAspect="1"/>
          </p:cNvPicPr>
          <p:nvPr/>
        </p:nvPicPr>
        <p:blipFill>
          <a:blip r:embed="rId2"/>
          <a:stretch>
            <a:fillRect/>
          </a:stretch>
        </p:blipFill>
        <p:spPr>
          <a:xfrm>
            <a:off x="1290858" y="175491"/>
            <a:ext cx="9148465" cy="6858000"/>
          </a:xfrm>
          <a:prstGeom prst="rect">
            <a:avLst/>
          </a:prstGeom>
        </p:spPr>
      </p:pic>
    </p:spTree>
    <p:extLst>
      <p:ext uri="{BB962C8B-B14F-4D97-AF65-F5344CB8AC3E}">
        <p14:creationId xmlns:p14="http://schemas.microsoft.com/office/powerpoint/2010/main" val="329893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2859F3C-136C-2B54-6AFA-3A90A033A0C3}"/>
              </a:ext>
            </a:extLst>
          </p:cNvPr>
          <p:cNvPicPr>
            <a:picLocks noChangeAspect="1"/>
          </p:cNvPicPr>
          <p:nvPr/>
        </p:nvPicPr>
        <p:blipFill rotWithShape="1">
          <a:blip r:embed="rId2"/>
          <a:srcRect t="10555" r="50781" b="10000"/>
          <a:stretch/>
        </p:blipFill>
        <p:spPr>
          <a:xfrm>
            <a:off x="95248" y="857250"/>
            <a:ext cx="12001503" cy="5448301"/>
          </a:xfrm>
          <a:prstGeom prst="rect">
            <a:avLst/>
          </a:prstGeom>
        </p:spPr>
      </p:pic>
    </p:spTree>
    <p:extLst>
      <p:ext uri="{BB962C8B-B14F-4D97-AF65-F5344CB8AC3E}">
        <p14:creationId xmlns:p14="http://schemas.microsoft.com/office/powerpoint/2010/main" val="2286811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10028829" y="83964"/>
            <a:ext cx="2084792" cy="1435100"/>
          </a:xfrm>
          <a:prstGeom prst="rect">
            <a:avLst/>
          </a:prstGeom>
        </p:spPr>
      </p:pic>
      <p:sp>
        <p:nvSpPr>
          <p:cNvPr id="30" name="Tijdelijke aanduiding voor inhoud 8">
            <a:extLst>
              <a:ext uri="{FF2B5EF4-FFF2-40B4-BE49-F238E27FC236}">
                <a16:creationId xmlns:a16="http://schemas.microsoft.com/office/drawing/2014/main" id="{99D5CE99-E82C-45FA-B709-BAB25F314812}"/>
              </a:ext>
            </a:extLst>
          </p:cNvPr>
          <p:cNvSpPr txBox="1">
            <a:spLocks/>
          </p:cNvSpPr>
          <p:nvPr/>
        </p:nvSpPr>
        <p:spPr>
          <a:xfrm>
            <a:off x="93927" y="1110053"/>
            <a:ext cx="12044988" cy="48884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3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nl-NL" sz="32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sp>
        <p:nvSpPr>
          <p:cNvPr id="5" name="Tekstvak 4">
            <a:extLst>
              <a:ext uri="{FF2B5EF4-FFF2-40B4-BE49-F238E27FC236}">
                <a16:creationId xmlns:a16="http://schemas.microsoft.com/office/drawing/2014/main" id="{49CE5692-2877-04E5-E200-F0F2C4FF80FC}"/>
              </a:ext>
            </a:extLst>
          </p:cNvPr>
          <p:cNvSpPr txBox="1"/>
          <p:nvPr/>
        </p:nvSpPr>
        <p:spPr>
          <a:xfrm>
            <a:off x="1001713" y="2917508"/>
            <a:ext cx="11028079" cy="236988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6000" b="1" i="0" u="none" strike="noStrike" kern="1200" cap="none" spc="0" normalizeH="0" baseline="0" noProof="0" dirty="0">
                <a:ln>
                  <a:noFill/>
                </a:ln>
                <a:solidFill>
                  <a:srgbClr val="FE7835"/>
                </a:solidFill>
                <a:effectLst/>
                <a:uLnTx/>
                <a:uFillTx/>
                <a:latin typeface="Rockwell" panose="02060603020205020403"/>
                <a:ea typeface="+mn-ea"/>
                <a:cs typeface="+mn-cs"/>
              </a:rPr>
              <a:t>Breinlijn Noord Themabijeenkomsten</a:t>
            </a:r>
            <a:br>
              <a:rPr kumimoji="0" lang="nl-NL" sz="2800" b="1" i="0" u="none" strike="noStrike" kern="1200" cap="none" spc="0" normalizeH="0" baseline="0" noProof="0" dirty="0">
                <a:ln>
                  <a:noFill/>
                </a:ln>
                <a:solidFill>
                  <a:srgbClr val="5F6467"/>
                </a:solidFill>
                <a:effectLst/>
                <a:uLnTx/>
                <a:uFillTx/>
                <a:latin typeface="Rockwell" panose="02060603020205020403"/>
                <a:ea typeface="+mn-ea"/>
                <a:cs typeface="+mn-cs"/>
              </a:rPr>
            </a:br>
            <a:endParaRPr kumimoji="0" lang="nl-NL" sz="2800" b="1" i="0" u="none" strike="noStrike" kern="1200" cap="none" spc="0" normalizeH="0" baseline="0" noProof="0" dirty="0">
              <a:ln>
                <a:noFill/>
              </a:ln>
              <a:solidFill>
                <a:srgbClr val="5F6467"/>
              </a:solidFill>
              <a:effectLst/>
              <a:uLnTx/>
              <a:uFillTx/>
              <a:latin typeface="Rockwell" panose="02060603020205020403"/>
              <a:ea typeface="+mn-ea"/>
              <a:cs typeface="+mn-cs"/>
            </a:endParaRPr>
          </a:p>
        </p:txBody>
      </p:sp>
      <p:pic>
        <p:nvPicPr>
          <p:cNvPr id="2" name="Afbeelding 1">
            <a:extLst>
              <a:ext uri="{FF2B5EF4-FFF2-40B4-BE49-F238E27FC236}">
                <a16:creationId xmlns:a16="http://schemas.microsoft.com/office/drawing/2014/main" id="{3AEFE051-B571-ADCC-5FCC-FEB1BD476E7A}"/>
              </a:ext>
            </a:extLst>
          </p:cNvPr>
          <p:cNvPicPr>
            <a:picLocks noChangeAspect="1"/>
          </p:cNvPicPr>
          <p:nvPr/>
        </p:nvPicPr>
        <p:blipFill>
          <a:blip r:embed="rId3"/>
          <a:stretch>
            <a:fillRect/>
          </a:stretch>
        </p:blipFill>
        <p:spPr>
          <a:xfrm>
            <a:off x="1137391" y="943893"/>
            <a:ext cx="2109499" cy="1676625"/>
          </a:xfrm>
          <a:prstGeom prst="rect">
            <a:avLst/>
          </a:prstGeom>
        </p:spPr>
      </p:pic>
      <p:sp>
        <p:nvSpPr>
          <p:cNvPr id="3" name="Tekstvak 2">
            <a:extLst>
              <a:ext uri="{FF2B5EF4-FFF2-40B4-BE49-F238E27FC236}">
                <a16:creationId xmlns:a16="http://schemas.microsoft.com/office/drawing/2014/main" id="{44D59AF1-C3DA-3A3F-9DFC-ADB683559684}"/>
              </a:ext>
            </a:extLst>
          </p:cNvPr>
          <p:cNvSpPr txBox="1"/>
          <p:nvPr/>
        </p:nvSpPr>
        <p:spPr>
          <a:xfrm>
            <a:off x="3193542" y="6064250"/>
            <a:ext cx="7248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b="1" dirty="0">
                <a:solidFill>
                  <a:prstClr val="white"/>
                </a:solidFill>
                <a:latin typeface="Ink Free" panose="03080402000500000000" pitchFamily="66" charset="0"/>
              </a:rPr>
              <a:t>Interesse? Meld je aan voor de maillijst</a:t>
            </a:r>
            <a:endParaRPr kumimoji="0" lang="nl-NL" sz="32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endParaRPr>
          </a:p>
        </p:txBody>
      </p:sp>
    </p:spTree>
    <p:extLst>
      <p:ext uri="{BB962C8B-B14F-4D97-AF65-F5344CB8AC3E}">
        <p14:creationId xmlns:p14="http://schemas.microsoft.com/office/powerpoint/2010/main" val="359588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EDD48-D5C4-7744-94C0-27B70BF0DA21}"/>
              </a:ext>
            </a:extLst>
          </p:cNvPr>
          <p:cNvSpPr txBox="1">
            <a:spLocks noGrp="1"/>
          </p:cNvSpPr>
          <p:nvPr>
            <p:ph type="ctrTitle"/>
          </p:nvPr>
        </p:nvSpPr>
        <p:spPr/>
        <p:txBody>
          <a:bodyPr/>
          <a:lstStyle/>
          <a:p>
            <a:endParaRPr lang="en-NL"/>
          </a:p>
        </p:txBody>
      </p:sp>
      <p:sp>
        <p:nvSpPr>
          <p:cNvPr id="3" name="Ondertitel 2">
            <a:extLst>
              <a:ext uri="{FF2B5EF4-FFF2-40B4-BE49-F238E27FC236}">
                <a16:creationId xmlns:a16="http://schemas.microsoft.com/office/drawing/2014/main" id="{679DC1AB-8D3E-4345-822F-111B5CDAC23A}"/>
              </a:ext>
            </a:extLst>
          </p:cNvPr>
          <p:cNvSpPr txBox="1">
            <a:spLocks noGrp="1"/>
          </p:cNvSpPr>
          <p:nvPr>
            <p:ph type="subTitle" idx="1"/>
          </p:nvPr>
        </p:nvSpPr>
        <p:spPr/>
        <p:txBody>
          <a:bodyPr/>
          <a:lstStyle/>
          <a:p>
            <a:endParaRPr lang="en-NL"/>
          </a:p>
        </p:txBody>
      </p:sp>
      <p:sp>
        <p:nvSpPr>
          <p:cNvPr id="4" name="Rechthoek">
            <a:extLst>
              <a:ext uri="{FF2B5EF4-FFF2-40B4-BE49-F238E27FC236}">
                <a16:creationId xmlns:a16="http://schemas.microsoft.com/office/drawing/2014/main" id="{B0749984-8FC6-1F4D-9A7B-C119A809CAEA}"/>
              </a:ext>
            </a:extLst>
          </p:cNvPr>
          <p:cNvSpPr/>
          <p:nvPr/>
        </p:nvSpPr>
        <p:spPr>
          <a:xfrm>
            <a:off x="-67113" y="0"/>
            <a:ext cx="12259109" cy="6974293"/>
          </a:xfrm>
          <a:prstGeom prst="rect">
            <a:avLst/>
          </a:prstGeom>
          <a:solidFill>
            <a:srgbClr val="E0551C"/>
          </a:solidFill>
          <a:ln cap="flat">
            <a:noFill/>
            <a:prstDash val="solid"/>
          </a:ln>
        </p:spPr>
        <p:txBody>
          <a:bodyPr vert="horz" wrap="square" lIns="50804" tIns="50804" rIns="50804" bIns="50804" anchor="ctr" anchorCtr="0" compatLnSpc="1">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sz="2200" b="0" i="0" u="none" strike="noStrike" kern="0" cap="none" spc="0" baseline="0">
                <a:solidFill>
                  <a:srgbClr val="FFFFFF"/>
                </a:solidFill>
                <a:uFillTx/>
                <a:latin typeface="Calibri"/>
              </a:defRPr>
            </a:pPr>
            <a:r>
              <a:rPr kumimoji="0" lang="nl-NL" sz="2200" b="0" i="0" u="none" strike="noStrike" kern="1200" cap="none" spc="0" normalizeH="0" baseline="0" noProof="0" dirty="0">
                <a:ln>
                  <a:noFill/>
                </a:ln>
                <a:solidFill>
                  <a:srgbClr val="FFFFFF"/>
                </a:solidFill>
                <a:effectLst/>
                <a:highlight>
                  <a:srgbClr val="E0551C"/>
                </a:highlight>
                <a:uLnTx/>
                <a:uFillTx/>
                <a:latin typeface="Calibri"/>
                <a:ea typeface="+mn-ea"/>
                <a:cs typeface="+mn-cs"/>
              </a:rPr>
              <a:t>             </a:t>
            </a:r>
          </a:p>
        </p:txBody>
      </p:sp>
      <p:sp>
        <p:nvSpPr>
          <p:cNvPr id="5" name="Tekstvak 4">
            <a:extLst>
              <a:ext uri="{FF2B5EF4-FFF2-40B4-BE49-F238E27FC236}">
                <a16:creationId xmlns:a16="http://schemas.microsoft.com/office/drawing/2014/main" id="{37342E2A-D5EE-FD40-9B33-8C8DB60D8028}"/>
              </a:ext>
            </a:extLst>
          </p:cNvPr>
          <p:cNvSpPr txBox="1"/>
          <p:nvPr/>
        </p:nvSpPr>
        <p:spPr>
          <a:xfrm>
            <a:off x="512320" y="2858140"/>
            <a:ext cx="11219230" cy="29238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4000" b="1" i="0" u="none" strike="noStrike" kern="0" cap="none" spc="0" normalizeH="0" baseline="0" noProof="0" dirty="0">
                <a:ln>
                  <a:noFill/>
                </a:ln>
                <a:solidFill>
                  <a:srgbClr val="FFFFFF"/>
                </a:solidFill>
                <a:effectLst/>
                <a:uLnTx/>
                <a:uFillTx/>
                <a:latin typeface="Arial" pitchFamily="34"/>
                <a:ea typeface="+mn-ea"/>
                <a:cs typeface="Arial" pitchFamily="34"/>
              </a:rPr>
              <a:t>BREINLIJN TOEGELICHT</a:t>
            </a:r>
            <a:endParaRPr kumimoji="0" lang="nl-NL" sz="4000" b="1" i="0" u="none" strike="noStrike" kern="1200" cap="none" spc="0" normalizeH="0" baseline="0" noProof="0" dirty="0">
              <a:ln>
                <a:noFill/>
              </a:ln>
              <a:solidFill>
                <a:srgbClr val="FFFFFF"/>
              </a:solidFill>
              <a:effectLst/>
              <a:uLnTx/>
              <a:uFillTx/>
              <a:latin typeface="Arial" pitchFamily="34"/>
              <a:ea typeface="+mn-ea"/>
              <a:cs typeface="Arial"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3600" b="1" i="0" u="none" strike="noStrike" kern="1200" cap="none" spc="0" normalizeH="0" baseline="0" noProof="0" dirty="0">
                <a:ln>
                  <a:noFill/>
                </a:ln>
                <a:solidFill>
                  <a:srgbClr val="FFFFFF"/>
                </a:solidFill>
                <a:effectLst/>
                <a:uLnTx/>
                <a:uFillTx/>
                <a:latin typeface="Arial" pitchFamily="34"/>
                <a:ea typeface="+mn-ea"/>
                <a:cs typeface="Arial" pitchFamily="34"/>
              </a:rPr>
              <a:t>Hulpvraag in kaart brengen</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3600" b="1" i="0" u="none" strike="noStrike" kern="1200" cap="none" spc="0" normalizeH="0" baseline="0" noProof="0" dirty="0">
                <a:ln>
                  <a:noFill/>
                </a:ln>
                <a:solidFill>
                  <a:srgbClr val="FFFFFF"/>
                </a:solidFill>
                <a:effectLst/>
                <a:uLnTx/>
                <a:uFillTx/>
                <a:latin typeface="Arial" pitchFamily="34"/>
                <a:ea typeface="+mn-ea"/>
                <a:cs typeface="Arial" pitchFamily="34"/>
              </a:rPr>
              <a:t>De weg naar de juiste ondersteuning</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nl-NL" sz="3600" b="1" dirty="0">
                <a:solidFill>
                  <a:srgbClr val="FFFFFF"/>
                </a:solidFill>
                <a:latin typeface="Arial" pitchFamily="34"/>
                <a:cs typeface="Arial" pitchFamily="34"/>
              </a:rPr>
              <a:t>Wonen, werken, school, relaties, sport, zorg </a:t>
            </a:r>
            <a:r>
              <a:rPr lang="nl-NL" sz="3600" b="1">
                <a:solidFill>
                  <a:srgbClr val="FFFFFF"/>
                </a:solidFill>
                <a:latin typeface="Arial" pitchFamily="34"/>
                <a:cs typeface="Arial" pitchFamily="34"/>
              </a:rPr>
              <a:t>of vrije tijd</a:t>
            </a:r>
            <a:endParaRPr kumimoji="0" lang="nl-NL" sz="3600" b="1" i="0" u="none" strike="noStrike" kern="1200" cap="none" spc="0" normalizeH="0" baseline="0" noProof="0" dirty="0">
              <a:ln>
                <a:noFill/>
              </a:ln>
              <a:solidFill>
                <a:srgbClr val="FFFFFF"/>
              </a:solidFill>
              <a:effectLst/>
              <a:uLnTx/>
              <a:uFillTx/>
              <a:latin typeface="Arial" pitchFamily="34"/>
              <a:ea typeface="+mn-ea"/>
              <a:cs typeface="Arial" pitchFamily="34"/>
            </a:endParaRPr>
          </a:p>
        </p:txBody>
      </p:sp>
      <p:pic>
        <p:nvPicPr>
          <p:cNvPr id="7" name="Afbeelding 8">
            <a:extLst>
              <a:ext uri="{FF2B5EF4-FFF2-40B4-BE49-F238E27FC236}">
                <a16:creationId xmlns:a16="http://schemas.microsoft.com/office/drawing/2014/main" id="{1D755D97-0768-5945-9827-F9A8FFD42C0F}"/>
              </a:ext>
            </a:extLst>
          </p:cNvPr>
          <p:cNvPicPr>
            <a:picLocks noChangeAspect="1"/>
          </p:cNvPicPr>
          <p:nvPr/>
        </p:nvPicPr>
        <p:blipFill>
          <a:blip r:embed="rId3"/>
          <a:stretch>
            <a:fillRect/>
          </a:stretch>
        </p:blipFill>
        <p:spPr>
          <a:xfrm>
            <a:off x="4899026" y="671379"/>
            <a:ext cx="2393954" cy="1594091"/>
          </a:xfrm>
          <a:prstGeom prst="rect">
            <a:avLst/>
          </a:prstGeom>
          <a:noFill/>
          <a:ln cap="flat">
            <a:noFill/>
          </a:ln>
        </p:spPr>
      </p:pic>
      <p:sp>
        <p:nvSpPr>
          <p:cNvPr id="8" name="Tekstvak 10">
            <a:extLst>
              <a:ext uri="{FF2B5EF4-FFF2-40B4-BE49-F238E27FC236}">
                <a16:creationId xmlns:a16="http://schemas.microsoft.com/office/drawing/2014/main" id="{EFC80838-6B98-8347-B45E-4985FFC8BD84}"/>
              </a:ext>
            </a:extLst>
          </p:cNvPr>
          <p:cNvSpPr txBox="1"/>
          <p:nvPr/>
        </p:nvSpPr>
        <p:spPr>
          <a:xfrm>
            <a:off x="8061460" y="6066111"/>
            <a:ext cx="3696041" cy="338556"/>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600" b="0" i="0" u="none" strike="noStrike" kern="1200" cap="none" spc="0" normalizeH="0" baseline="0" noProof="0" dirty="0">
                <a:ln>
                  <a:noFill/>
                </a:ln>
                <a:solidFill>
                  <a:srgbClr val="FFFFFF"/>
                </a:solidFill>
                <a:effectLst/>
                <a:uLnTx/>
                <a:uFillTx/>
                <a:latin typeface="Arial" pitchFamily="34"/>
                <a:ea typeface="+mn-ea"/>
                <a:cs typeface="Arial" pitchFamily="34"/>
              </a:rPr>
              <a:t>Tel: 085-225 02 44    </a:t>
            </a:r>
            <a:r>
              <a:rPr kumimoji="0" lang="nl-NL" sz="1600" b="0" i="0" u="none" strike="noStrike" kern="1200" cap="none" spc="0" normalizeH="0" baseline="0" noProof="0" dirty="0">
                <a:ln>
                  <a:noFill/>
                </a:ln>
                <a:solidFill>
                  <a:srgbClr val="FFFFFF"/>
                </a:solidFill>
                <a:effectLst/>
                <a:uLnTx/>
                <a:uFillTx/>
                <a:latin typeface="Arial" pitchFamily="34"/>
                <a:ea typeface="+mn-ea"/>
                <a:cs typeface="Arial" pitchFamily="34"/>
                <a:hlinkClick r:id="rId4"/>
              </a:rPr>
              <a:t>www.breinlijn.nl</a:t>
            </a:r>
            <a:endParaRPr kumimoji="0" lang="nl-NL" sz="1600" b="0" i="0" u="none" strike="noStrike" kern="1200" cap="none" spc="0" normalizeH="0" baseline="0" noProof="0" dirty="0">
              <a:ln>
                <a:noFill/>
              </a:ln>
              <a:solidFill>
                <a:srgbClr val="FFFFFF"/>
              </a:solidFill>
              <a:effectLst/>
              <a:uLnTx/>
              <a:uFillTx/>
              <a:latin typeface="Arial" pitchFamily="34"/>
              <a:ea typeface="+mn-ea"/>
              <a:cs typeface="Arial" pitchFamily="34"/>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3">
            <a:extLst>
              <a:ext uri="{FF2B5EF4-FFF2-40B4-BE49-F238E27FC236}">
                <a16:creationId xmlns:a16="http://schemas.microsoft.com/office/drawing/2014/main" id="{E02E8A2D-7C76-499E-AEEE-85C20945254A}"/>
              </a:ext>
            </a:extLst>
          </p:cNvPr>
          <p:cNvSpPr/>
          <p:nvPr/>
        </p:nvSpPr>
        <p:spPr>
          <a:xfrm>
            <a:off x="0" y="6193276"/>
            <a:ext cx="12191996" cy="664723"/>
          </a:xfrm>
          <a:prstGeom prst="rect">
            <a:avLst/>
          </a:prstGeom>
          <a:solidFill>
            <a:srgbClr val="E0551C"/>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l-NL"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Afbeelding 4">
            <a:extLst>
              <a:ext uri="{FF2B5EF4-FFF2-40B4-BE49-F238E27FC236}">
                <a16:creationId xmlns:a16="http://schemas.microsoft.com/office/drawing/2014/main" id="{349808E1-A623-46F7-801C-FB6DD8AEE259}"/>
              </a:ext>
            </a:extLst>
          </p:cNvPr>
          <p:cNvPicPr>
            <a:picLocks noChangeAspect="1"/>
          </p:cNvPicPr>
          <p:nvPr/>
        </p:nvPicPr>
        <p:blipFill>
          <a:blip r:embed="rId4"/>
          <a:stretch>
            <a:fillRect/>
          </a:stretch>
        </p:blipFill>
        <p:spPr>
          <a:xfrm>
            <a:off x="0" y="6223506"/>
            <a:ext cx="907468" cy="604262"/>
          </a:xfrm>
          <a:prstGeom prst="rect">
            <a:avLst/>
          </a:prstGeom>
          <a:noFill/>
          <a:ln cap="flat">
            <a:noFill/>
          </a:ln>
        </p:spPr>
      </p:pic>
      <p:sp>
        <p:nvSpPr>
          <p:cNvPr id="5" name="Tekstvak 5">
            <a:extLst>
              <a:ext uri="{FF2B5EF4-FFF2-40B4-BE49-F238E27FC236}">
                <a16:creationId xmlns:a16="http://schemas.microsoft.com/office/drawing/2014/main" id="{7CE85DBD-5B7B-48B7-A5D2-ED55AF2284FE}"/>
              </a:ext>
            </a:extLst>
          </p:cNvPr>
          <p:cNvSpPr txBox="1"/>
          <p:nvPr/>
        </p:nvSpPr>
        <p:spPr>
          <a:xfrm>
            <a:off x="8307890" y="6356360"/>
            <a:ext cx="3696041" cy="307777"/>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400" b="0" i="0" u="none" strike="noStrike" kern="1200" cap="none" spc="0" normalizeH="0" baseline="0" noProof="0" dirty="0">
                <a:ln>
                  <a:noFill/>
                </a:ln>
                <a:solidFill>
                  <a:srgbClr val="FFFFFF"/>
                </a:solidFill>
                <a:effectLst/>
                <a:uLnTx/>
                <a:uFillTx/>
                <a:latin typeface="Arial" pitchFamily="34"/>
                <a:ea typeface="+mn-ea"/>
                <a:cs typeface="Arial" pitchFamily="34"/>
              </a:rPr>
              <a:t>Tel: 085-225 02 44    </a:t>
            </a:r>
            <a:r>
              <a:rPr kumimoji="0" lang="nl-NL" sz="1400" b="0" i="0" u="none" strike="noStrike" kern="1200" cap="none" spc="0" normalizeH="0" baseline="0" noProof="0" dirty="0">
                <a:ln>
                  <a:noFill/>
                </a:ln>
                <a:solidFill>
                  <a:srgbClr val="FFFFFF"/>
                </a:solidFill>
                <a:effectLst/>
                <a:uLnTx/>
                <a:uFillTx/>
                <a:latin typeface="Arial" pitchFamily="34"/>
                <a:ea typeface="+mn-ea"/>
                <a:cs typeface="Arial" pitchFamily="34"/>
                <a:hlinkClick r:id="rId5"/>
              </a:rPr>
              <a:t>www.breinlijn.nl</a:t>
            </a:r>
            <a:endParaRPr kumimoji="0" lang="nl-NL" sz="1400" b="0" i="0" u="none" strike="noStrike" kern="1200" cap="none" spc="0" normalizeH="0" baseline="0" noProof="0" dirty="0">
              <a:ln>
                <a:noFill/>
              </a:ln>
              <a:solidFill>
                <a:srgbClr val="FFFFFF"/>
              </a:solidFill>
              <a:effectLst/>
              <a:uLnTx/>
              <a:uFillTx/>
              <a:latin typeface="Arial" pitchFamily="34"/>
              <a:ea typeface="+mn-ea"/>
              <a:cs typeface="Arial" pitchFamily="34"/>
            </a:endParaRPr>
          </a:p>
        </p:txBody>
      </p:sp>
      <p:sp>
        <p:nvSpPr>
          <p:cNvPr id="8" name="Titel 7">
            <a:extLst>
              <a:ext uri="{FF2B5EF4-FFF2-40B4-BE49-F238E27FC236}">
                <a16:creationId xmlns:a16="http://schemas.microsoft.com/office/drawing/2014/main" id="{2340FA96-F6EE-471D-BD09-E381C91C3763}"/>
              </a:ext>
            </a:extLst>
          </p:cNvPr>
          <p:cNvSpPr>
            <a:spLocks noGrp="1"/>
          </p:cNvSpPr>
          <p:nvPr>
            <p:ph type="title"/>
          </p:nvPr>
        </p:nvSpPr>
        <p:spPr>
          <a:xfrm>
            <a:off x="1591733" y="6636191"/>
            <a:ext cx="7366000" cy="221808"/>
          </a:xfrm>
        </p:spPr>
        <p:txBody>
          <a:bodyPr>
            <a:normAutofit fontScale="90000"/>
          </a:bodyPr>
          <a:lstStyle/>
          <a:p>
            <a:r>
              <a:rPr lang="nl-NL" sz="2700" dirty="0">
                <a:hlinkClick r:id="rId6"/>
              </a:rPr>
              <a:t>https://www.youtube.com/watch?v=h-HXsxRcjhk</a:t>
            </a:r>
            <a:br>
              <a:rPr lang="nl-NL" dirty="0"/>
            </a:br>
            <a:endParaRPr lang="nl-NL" dirty="0"/>
          </a:p>
        </p:txBody>
      </p:sp>
      <p:pic>
        <p:nvPicPr>
          <p:cNvPr id="2" name="Onlinemedia 1" title="Breinlijn informatie video">
            <a:hlinkClick r:id="" action="ppaction://media"/>
            <a:extLst>
              <a:ext uri="{FF2B5EF4-FFF2-40B4-BE49-F238E27FC236}">
                <a16:creationId xmlns:a16="http://schemas.microsoft.com/office/drawing/2014/main" id="{7860B8BE-8570-4507-8BB0-EB6778F2FEBC}"/>
              </a:ext>
            </a:extLst>
          </p:cNvPr>
          <p:cNvPicPr>
            <a:picLocks noRot="1" noChangeAspect="1"/>
          </p:cNvPicPr>
          <p:nvPr>
            <a:videoFile r:link="rId1"/>
          </p:nvPr>
        </p:nvPicPr>
        <p:blipFill>
          <a:blip r:embed="rId7"/>
          <a:stretch>
            <a:fillRect/>
          </a:stretch>
        </p:blipFill>
        <p:spPr>
          <a:xfrm>
            <a:off x="541867" y="43543"/>
            <a:ext cx="10884482" cy="6149733"/>
          </a:xfrm>
          <a:prstGeom prst="rect">
            <a:avLst/>
          </a:prstGeom>
        </p:spPr>
      </p:pic>
    </p:spTree>
    <p:extLst>
      <p:ext uri="{BB962C8B-B14F-4D97-AF65-F5344CB8AC3E}">
        <p14:creationId xmlns:p14="http://schemas.microsoft.com/office/powerpoint/2010/main" val="22767292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A5926-D20F-4247-AB92-88656C29D854}"/>
              </a:ext>
            </a:extLst>
          </p:cNvPr>
          <p:cNvSpPr>
            <a:spLocks noGrp="1"/>
          </p:cNvSpPr>
          <p:nvPr>
            <p:ph type="title"/>
          </p:nvPr>
        </p:nvSpPr>
        <p:spPr>
          <a:xfrm>
            <a:off x="714983" y="752272"/>
            <a:ext cx="8896850" cy="566166"/>
          </a:xfrm>
        </p:spPr>
        <p:txBody>
          <a:bodyPr anchor="t">
            <a:normAutofit fontScale="90000"/>
          </a:bodyPr>
          <a:lstStyle/>
          <a:p>
            <a:pPr lvl="0">
              <a:lnSpc>
                <a:spcPct val="100000"/>
              </a:lnSpc>
              <a:spcBef>
                <a:spcPts val="0"/>
              </a:spcBef>
              <a:defRPr/>
            </a:pPr>
            <a:r>
              <a:rPr lang="nl-NL" sz="3200" b="1" dirty="0">
                <a:solidFill>
                  <a:srgbClr val="5F6467"/>
                </a:solidFill>
                <a:latin typeface="Arial" panose="020B0604020202020204" pitchFamily="34" charset="0"/>
                <a:cs typeface="Arial" panose="020B0604020202020204" pitchFamily="34" charset="0"/>
              </a:rPr>
              <a:t>Hulpvragen</a:t>
            </a:r>
          </a:p>
        </p:txBody>
      </p:sp>
      <p:sp>
        <p:nvSpPr>
          <p:cNvPr id="4" name="Rechthoek 3">
            <a:extLst>
              <a:ext uri="{FF2B5EF4-FFF2-40B4-BE49-F238E27FC236}">
                <a16:creationId xmlns:a16="http://schemas.microsoft.com/office/drawing/2014/main" id="{10EE4992-32AC-374D-A470-9B97F5429CA5}"/>
              </a:ext>
            </a:extLst>
          </p:cNvPr>
          <p:cNvSpPr/>
          <p:nvPr/>
        </p:nvSpPr>
        <p:spPr>
          <a:xfrm>
            <a:off x="0" y="6193277"/>
            <a:ext cx="12192000" cy="664723"/>
          </a:xfrm>
          <a:prstGeom prst="rect">
            <a:avLst/>
          </a:prstGeom>
          <a:solidFill>
            <a:srgbClr val="E05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A041A50-C8D1-DC4E-A557-0F18EFB8B257}"/>
              </a:ext>
            </a:extLst>
          </p:cNvPr>
          <p:cNvPicPr>
            <a:picLocks noChangeAspect="1"/>
          </p:cNvPicPr>
          <p:nvPr/>
        </p:nvPicPr>
        <p:blipFill>
          <a:blip r:embed="rId3"/>
          <a:stretch>
            <a:fillRect/>
          </a:stretch>
        </p:blipFill>
        <p:spPr>
          <a:xfrm>
            <a:off x="0" y="6223504"/>
            <a:ext cx="907468" cy="604267"/>
          </a:xfrm>
          <a:prstGeom prst="rect">
            <a:avLst/>
          </a:prstGeom>
        </p:spPr>
      </p:pic>
      <p:sp>
        <p:nvSpPr>
          <p:cNvPr id="6" name="Tekstvak 5">
            <a:extLst>
              <a:ext uri="{FF2B5EF4-FFF2-40B4-BE49-F238E27FC236}">
                <a16:creationId xmlns:a16="http://schemas.microsoft.com/office/drawing/2014/main" id="{34F2A2F0-527E-C44A-9D79-DBCCC1662DE7}"/>
              </a:ext>
            </a:extLst>
          </p:cNvPr>
          <p:cNvSpPr txBox="1"/>
          <p:nvPr/>
        </p:nvSpPr>
        <p:spPr>
          <a:xfrm>
            <a:off x="8307894" y="6356360"/>
            <a:ext cx="369603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7" name="Tekstvak 6">
            <a:extLst>
              <a:ext uri="{FF2B5EF4-FFF2-40B4-BE49-F238E27FC236}">
                <a16:creationId xmlns:a16="http://schemas.microsoft.com/office/drawing/2014/main" id="{FA60507B-E004-4216-92D3-426108865918}"/>
              </a:ext>
            </a:extLst>
          </p:cNvPr>
          <p:cNvSpPr txBox="1"/>
          <p:nvPr/>
        </p:nvSpPr>
        <p:spPr>
          <a:xfrm>
            <a:off x="705394" y="1854723"/>
            <a:ext cx="11298538" cy="486287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Ik ben op zoek naar dagbesteding / vrijwilligerswerk. Wat zijn de mogelijkheden?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Ken je een reguliere middelbare school waar goede afspraken mee te maken zijn over het rekening houden met het hersenletsel van een 13 jarige jongen.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Mijn broer heeft een </a:t>
            </a:r>
            <a:r>
              <a:rPr kumimoji="0" lang="nl-NL" sz="1800" b="0" i="0" u="none" strike="noStrike" kern="1200" cap="none" spc="0" normalizeH="0" baseline="0" noProof="0" dirty="0" err="1">
                <a:ln>
                  <a:noFill/>
                </a:ln>
                <a:solidFill>
                  <a:srgbClr val="5F6467"/>
                </a:solidFill>
                <a:effectLst/>
                <a:uLnTx/>
                <a:uFillTx/>
                <a:latin typeface="Arial" panose="020B0604020202020204" pitchFamily="34" charset="0"/>
                <a:ea typeface="+mn-ea"/>
                <a:cs typeface="Arial" panose="020B0604020202020204" pitchFamily="34" charset="0"/>
              </a:rPr>
              <a:t>cva</a:t>
            </a: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 gehad en kan niet voor zich zelf zorgen en zelfstandig wonen. Wie kan hem hepen?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De bedrijfsarts en anderen begrijpen niet wat er met mij aan de hand is. Hoe moet ik nu verder?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Mijn man heeft sinds zijn </a:t>
            </a:r>
            <a:r>
              <a:rPr kumimoji="0" lang="nl-NL" sz="1800" b="0" i="0" u="none" strike="noStrike" kern="1200" cap="none" spc="0" normalizeH="0" baseline="0" noProof="0" dirty="0" err="1">
                <a:ln>
                  <a:noFill/>
                </a:ln>
                <a:solidFill>
                  <a:srgbClr val="5F6467"/>
                </a:solidFill>
                <a:effectLst/>
                <a:uLnTx/>
                <a:uFillTx/>
                <a:latin typeface="Arial" panose="020B0604020202020204" pitchFamily="34" charset="0"/>
                <a:ea typeface="+mn-ea"/>
                <a:cs typeface="Arial" panose="020B0604020202020204" pitchFamily="34" charset="0"/>
              </a:rPr>
              <a:t>cva</a:t>
            </a: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 een kort lontje gekregen hoe moet ik hiermee omgaan?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Aan de buitenkant is niks aan mij te zien. Hoe leg ik uit wat hersenletsel is?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Ik wil graag meer bewegen / sporten en wat zijn de mogelijkheden?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Ik heb na mijn </a:t>
            </a:r>
            <a:r>
              <a:rPr kumimoji="0" lang="nl-NL" sz="1800" b="0" i="0" u="none" strike="noStrike" kern="1200" cap="none" spc="0" normalizeH="0" baseline="0" noProof="0" dirty="0" err="1">
                <a:ln>
                  <a:noFill/>
                </a:ln>
                <a:solidFill>
                  <a:srgbClr val="5F6467"/>
                </a:solidFill>
                <a:effectLst/>
                <a:uLnTx/>
                <a:uFillTx/>
                <a:latin typeface="Arial" panose="020B0604020202020204" pitchFamily="34" charset="0"/>
                <a:ea typeface="+mn-ea"/>
                <a:cs typeface="Arial" panose="020B0604020202020204" pitchFamily="34" charset="0"/>
              </a:rPr>
              <a:t>cva</a:t>
            </a: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 last van vermoeidheid. Gaat dit over?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Ik heb een </a:t>
            </a:r>
            <a:r>
              <a:rPr kumimoji="0" lang="nl-NL" sz="1800" b="0" i="0" u="none" strike="noStrike" kern="1200" cap="none" spc="0" normalizeH="0" baseline="0" noProof="0" dirty="0" err="1">
                <a:ln>
                  <a:noFill/>
                </a:ln>
                <a:solidFill>
                  <a:srgbClr val="5F6467"/>
                </a:solidFill>
                <a:effectLst/>
                <a:uLnTx/>
                <a:uFillTx/>
                <a:latin typeface="Arial" panose="020B0604020202020204" pitchFamily="34" charset="0"/>
                <a:ea typeface="+mn-ea"/>
                <a:cs typeface="Arial" panose="020B0604020202020204" pitchFamily="34" charset="0"/>
              </a:rPr>
              <a:t>tia</a:t>
            </a: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 gehad en de klachten die ik heb gaan maar niet over. Wat moet ik doen?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Na een val op mijn hoofd is op de </a:t>
            </a:r>
            <a:r>
              <a:rPr kumimoji="0" lang="nl-NL" sz="1800" b="0" i="0" u="none" strike="noStrike" kern="1200" cap="none" spc="0" normalizeH="0" baseline="0" noProof="0" dirty="0" err="1">
                <a:ln>
                  <a:noFill/>
                </a:ln>
                <a:solidFill>
                  <a:srgbClr val="5F6467"/>
                </a:solidFill>
                <a:effectLst/>
                <a:uLnTx/>
                <a:uFillTx/>
                <a:latin typeface="Arial" panose="020B0604020202020204" pitchFamily="34" charset="0"/>
                <a:ea typeface="+mn-ea"/>
                <a:cs typeface="Arial" panose="020B0604020202020204" pitchFamily="34" charset="0"/>
              </a:rPr>
              <a:t>mri</a:t>
            </a: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 / hersenscan is niks te zien maar ik heb last van overprikkeling en een slecht geheugen. Volgens mij heb ik hersenletsel maar hoe toon ik dit aan?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0" i="0" u="none" strike="noStrike" kern="1200" cap="none" spc="0" normalizeH="0" baseline="0" noProof="0" dirty="0">
                <a:ln>
                  <a:noFill/>
                </a:ln>
                <a:solidFill>
                  <a:srgbClr val="5F6467"/>
                </a:solidFill>
                <a:effectLst/>
                <a:uLnTx/>
                <a:uFillTx/>
                <a:latin typeface="Arial" panose="020B0604020202020204" pitchFamily="34" charset="0"/>
                <a:ea typeface="+mn-ea"/>
                <a:cs typeface="Arial" panose="020B0604020202020204" pitchFamily="34" charset="0"/>
              </a:rPr>
              <a:t>Ik wil praten met andere mensen die ook een hersenletsel hebben. Bij wie moet ik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98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150464" y="32059"/>
            <a:ext cx="2671113" cy="1838703"/>
          </a:xfrm>
          <a:prstGeom prst="rect">
            <a:avLst/>
          </a:prstGeom>
        </p:spPr>
      </p:pic>
      <p:sp>
        <p:nvSpPr>
          <p:cNvPr id="2" name="Tekstvak 1">
            <a:extLst>
              <a:ext uri="{FF2B5EF4-FFF2-40B4-BE49-F238E27FC236}">
                <a16:creationId xmlns:a16="http://schemas.microsoft.com/office/drawing/2014/main" id="{0CAAF794-F17F-DC42-13AE-3BAC7AF207BE}"/>
              </a:ext>
            </a:extLst>
          </p:cNvPr>
          <p:cNvSpPr txBox="1"/>
          <p:nvPr/>
        </p:nvSpPr>
        <p:spPr>
          <a:xfrm>
            <a:off x="4797424" y="5982387"/>
            <a:ext cx="33104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200" b="1" dirty="0">
                <a:solidFill>
                  <a:prstClr val="white"/>
                </a:solidFill>
                <a:latin typeface="Ink Free" panose="03080402000500000000" pitchFamily="66" charset="0"/>
              </a:rPr>
              <a:t>Citaten</a:t>
            </a:r>
            <a:endParaRPr kumimoji="0" lang="nl-NL" sz="32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endParaRPr>
          </a:p>
        </p:txBody>
      </p:sp>
      <p:sp>
        <p:nvSpPr>
          <p:cNvPr id="3" name="Tekstvak 2">
            <a:extLst>
              <a:ext uri="{FF2B5EF4-FFF2-40B4-BE49-F238E27FC236}">
                <a16:creationId xmlns:a16="http://schemas.microsoft.com/office/drawing/2014/main" id="{B57083DA-0D3F-EFAD-60E1-05E04F247636}"/>
              </a:ext>
            </a:extLst>
          </p:cNvPr>
          <p:cNvSpPr txBox="1"/>
          <p:nvPr/>
        </p:nvSpPr>
        <p:spPr>
          <a:xfrm>
            <a:off x="1470910" y="2199544"/>
            <a:ext cx="5600609" cy="523220"/>
          </a:xfrm>
          <a:prstGeom prst="rect">
            <a:avLst/>
          </a:prstGeom>
          <a:noFill/>
        </p:spPr>
        <p:txBody>
          <a:bodyPr wrap="square" rtlCol="0">
            <a:spAutoFit/>
          </a:bodyPr>
          <a:lstStyle/>
          <a:p>
            <a:r>
              <a:rPr lang="nl-NL" sz="2800" dirty="0">
                <a:solidFill>
                  <a:srgbClr val="5F6467"/>
                </a:solidFill>
              </a:rPr>
              <a:t>“Had ik het maar geweten”</a:t>
            </a:r>
          </a:p>
        </p:txBody>
      </p:sp>
      <p:sp>
        <p:nvSpPr>
          <p:cNvPr id="5" name="Tekstvak 4">
            <a:extLst>
              <a:ext uri="{FF2B5EF4-FFF2-40B4-BE49-F238E27FC236}">
                <a16:creationId xmlns:a16="http://schemas.microsoft.com/office/drawing/2014/main" id="{808C3787-E139-A4CA-F0DF-FC3D94256E6E}"/>
              </a:ext>
            </a:extLst>
          </p:cNvPr>
          <p:cNvSpPr txBox="1"/>
          <p:nvPr/>
        </p:nvSpPr>
        <p:spPr>
          <a:xfrm>
            <a:off x="261938" y="2920671"/>
            <a:ext cx="6191113" cy="523220"/>
          </a:xfrm>
          <a:prstGeom prst="rect">
            <a:avLst/>
          </a:prstGeom>
          <a:noFill/>
        </p:spPr>
        <p:txBody>
          <a:bodyPr wrap="square" rtlCol="0">
            <a:spAutoFit/>
          </a:bodyPr>
          <a:lstStyle/>
          <a:p>
            <a:r>
              <a:rPr lang="nl-NL" sz="2800" dirty="0">
                <a:solidFill>
                  <a:srgbClr val="5F6467"/>
                </a:solidFill>
              </a:rPr>
              <a:t>“Waarom is mij dit nooit verteld”</a:t>
            </a:r>
          </a:p>
        </p:txBody>
      </p:sp>
      <p:pic>
        <p:nvPicPr>
          <p:cNvPr id="6" name="Afbeelding 5">
            <a:extLst>
              <a:ext uri="{FF2B5EF4-FFF2-40B4-BE49-F238E27FC236}">
                <a16:creationId xmlns:a16="http://schemas.microsoft.com/office/drawing/2014/main" id="{9049C9F4-DED4-123F-3698-603B0EC2BAAD}"/>
              </a:ext>
            </a:extLst>
          </p:cNvPr>
          <p:cNvPicPr>
            <a:picLocks noChangeAspect="1"/>
          </p:cNvPicPr>
          <p:nvPr/>
        </p:nvPicPr>
        <p:blipFill>
          <a:blip r:embed="rId3"/>
          <a:stretch>
            <a:fillRect/>
          </a:stretch>
        </p:blipFill>
        <p:spPr>
          <a:xfrm>
            <a:off x="9931396" y="171102"/>
            <a:ext cx="2105463" cy="1673573"/>
          </a:xfrm>
          <a:prstGeom prst="rect">
            <a:avLst/>
          </a:prstGeom>
        </p:spPr>
      </p:pic>
      <p:sp>
        <p:nvSpPr>
          <p:cNvPr id="9" name="Tekstvak 8">
            <a:extLst>
              <a:ext uri="{FF2B5EF4-FFF2-40B4-BE49-F238E27FC236}">
                <a16:creationId xmlns:a16="http://schemas.microsoft.com/office/drawing/2014/main" id="{0C94481D-23D4-F6D4-2598-B18871CE41A1}"/>
              </a:ext>
            </a:extLst>
          </p:cNvPr>
          <p:cNvSpPr txBox="1"/>
          <p:nvPr/>
        </p:nvSpPr>
        <p:spPr>
          <a:xfrm>
            <a:off x="3751265" y="3889966"/>
            <a:ext cx="6889748" cy="523220"/>
          </a:xfrm>
          <a:prstGeom prst="rect">
            <a:avLst/>
          </a:prstGeom>
          <a:noFill/>
        </p:spPr>
        <p:txBody>
          <a:bodyPr wrap="square" rtlCol="0">
            <a:spAutoFit/>
          </a:bodyPr>
          <a:lstStyle/>
          <a:p>
            <a:r>
              <a:rPr lang="nl-NL" sz="2800" dirty="0">
                <a:solidFill>
                  <a:srgbClr val="5F6467"/>
                </a:solidFill>
              </a:rPr>
              <a:t>“Weet mijn huisarts dit eigenlijk wel?”</a:t>
            </a:r>
          </a:p>
        </p:txBody>
      </p:sp>
      <p:sp>
        <p:nvSpPr>
          <p:cNvPr id="10" name="Tekstvak 9">
            <a:extLst>
              <a:ext uri="{FF2B5EF4-FFF2-40B4-BE49-F238E27FC236}">
                <a16:creationId xmlns:a16="http://schemas.microsoft.com/office/drawing/2014/main" id="{F69D450F-D226-D6F6-15EF-0511D76C2B77}"/>
              </a:ext>
            </a:extLst>
          </p:cNvPr>
          <p:cNvSpPr txBox="1"/>
          <p:nvPr/>
        </p:nvSpPr>
        <p:spPr>
          <a:xfrm>
            <a:off x="6617448" y="2483031"/>
            <a:ext cx="4483169" cy="954107"/>
          </a:xfrm>
          <a:prstGeom prst="rect">
            <a:avLst/>
          </a:prstGeom>
          <a:noFill/>
        </p:spPr>
        <p:txBody>
          <a:bodyPr wrap="square" rtlCol="0">
            <a:spAutoFit/>
          </a:bodyPr>
          <a:lstStyle/>
          <a:p>
            <a:r>
              <a:rPr lang="nl-NL" sz="2800" dirty="0">
                <a:solidFill>
                  <a:srgbClr val="5F6467"/>
                </a:solidFill>
              </a:rPr>
              <a:t>“Wat jammer,</a:t>
            </a:r>
            <a:br>
              <a:rPr lang="nl-NL" sz="2800" dirty="0">
                <a:solidFill>
                  <a:srgbClr val="5F6467"/>
                </a:solidFill>
              </a:rPr>
            </a:br>
            <a:r>
              <a:rPr lang="nl-NL" sz="2800" dirty="0">
                <a:solidFill>
                  <a:srgbClr val="5F6467"/>
                </a:solidFill>
              </a:rPr>
              <a:t>dat ik dit niet eerder wist” </a:t>
            </a:r>
          </a:p>
        </p:txBody>
      </p:sp>
      <p:sp>
        <p:nvSpPr>
          <p:cNvPr id="11" name="Tekstvak 10">
            <a:extLst>
              <a:ext uri="{FF2B5EF4-FFF2-40B4-BE49-F238E27FC236}">
                <a16:creationId xmlns:a16="http://schemas.microsoft.com/office/drawing/2014/main" id="{2D893884-4930-FADB-69F3-6F2F8C73BDAE}"/>
              </a:ext>
            </a:extLst>
          </p:cNvPr>
          <p:cNvSpPr txBox="1"/>
          <p:nvPr/>
        </p:nvSpPr>
        <p:spPr>
          <a:xfrm>
            <a:off x="995578" y="4689737"/>
            <a:ext cx="6062661" cy="523220"/>
          </a:xfrm>
          <a:prstGeom prst="rect">
            <a:avLst/>
          </a:prstGeom>
          <a:noFill/>
        </p:spPr>
        <p:txBody>
          <a:bodyPr wrap="square" rtlCol="0">
            <a:spAutoFit/>
          </a:bodyPr>
          <a:lstStyle/>
          <a:p>
            <a:r>
              <a:rPr lang="nl-NL" sz="2800" dirty="0">
                <a:solidFill>
                  <a:srgbClr val="5F6467"/>
                </a:solidFill>
              </a:rPr>
              <a:t>“Ik heb zo lang moeten zoeken”</a:t>
            </a:r>
          </a:p>
        </p:txBody>
      </p:sp>
      <p:sp>
        <p:nvSpPr>
          <p:cNvPr id="4" name="Tekstvak 3">
            <a:extLst>
              <a:ext uri="{FF2B5EF4-FFF2-40B4-BE49-F238E27FC236}">
                <a16:creationId xmlns:a16="http://schemas.microsoft.com/office/drawing/2014/main" id="{A4CBBA7D-397C-6F49-010D-53C1D6CD4B84}"/>
              </a:ext>
            </a:extLst>
          </p:cNvPr>
          <p:cNvSpPr txBox="1"/>
          <p:nvPr/>
        </p:nvSpPr>
        <p:spPr>
          <a:xfrm>
            <a:off x="3258832" y="1580747"/>
            <a:ext cx="6083837" cy="523220"/>
          </a:xfrm>
          <a:prstGeom prst="rect">
            <a:avLst/>
          </a:prstGeom>
          <a:noFill/>
        </p:spPr>
        <p:txBody>
          <a:bodyPr wrap="square" rtlCol="0">
            <a:spAutoFit/>
          </a:bodyPr>
          <a:lstStyle/>
          <a:p>
            <a:r>
              <a:rPr lang="nl-NL" sz="2800" dirty="0">
                <a:solidFill>
                  <a:srgbClr val="5F6467"/>
                </a:solidFill>
              </a:rPr>
              <a:t>“Het is zo’n zoektocht, ook nu nog”</a:t>
            </a:r>
          </a:p>
        </p:txBody>
      </p:sp>
      <p:sp>
        <p:nvSpPr>
          <p:cNvPr id="12" name="Tekstvak 11">
            <a:extLst>
              <a:ext uri="{FF2B5EF4-FFF2-40B4-BE49-F238E27FC236}">
                <a16:creationId xmlns:a16="http://schemas.microsoft.com/office/drawing/2014/main" id="{F7D84531-A05D-D1DC-B41A-435102F4C380}"/>
              </a:ext>
            </a:extLst>
          </p:cNvPr>
          <p:cNvSpPr txBox="1"/>
          <p:nvPr/>
        </p:nvSpPr>
        <p:spPr>
          <a:xfrm>
            <a:off x="5794602" y="5127560"/>
            <a:ext cx="6062661" cy="523220"/>
          </a:xfrm>
          <a:prstGeom prst="rect">
            <a:avLst/>
          </a:prstGeom>
          <a:noFill/>
        </p:spPr>
        <p:txBody>
          <a:bodyPr wrap="square" rtlCol="0">
            <a:spAutoFit/>
          </a:bodyPr>
          <a:lstStyle/>
          <a:p>
            <a:r>
              <a:rPr lang="nl-NL" sz="2800" dirty="0">
                <a:solidFill>
                  <a:srgbClr val="5F6467"/>
                </a:solidFill>
              </a:rPr>
              <a:t>“Van de kast naar de muur…..”</a:t>
            </a:r>
          </a:p>
        </p:txBody>
      </p:sp>
      <p:pic>
        <p:nvPicPr>
          <p:cNvPr id="14" name="Graphic 13" descr="Aanhalingsteken sluiten met effen opvulling">
            <a:extLst>
              <a:ext uri="{FF2B5EF4-FFF2-40B4-BE49-F238E27FC236}">
                <a16:creationId xmlns:a16="http://schemas.microsoft.com/office/drawing/2014/main" id="{1590937C-18BA-8B15-8F1E-914C4A73F8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5532647" y="403815"/>
            <a:ext cx="1185653" cy="1185653"/>
          </a:xfrm>
          <a:prstGeom prst="rect">
            <a:avLst/>
          </a:prstGeom>
        </p:spPr>
      </p:pic>
    </p:spTree>
    <p:extLst>
      <p:ext uri="{BB962C8B-B14F-4D97-AF65-F5344CB8AC3E}">
        <p14:creationId xmlns:p14="http://schemas.microsoft.com/office/powerpoint/2010/main" val="1173648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8878FA6-FEC0-47B7-A292-DB68CB9B60A6}"/>
              </a:ext>
            </a:extLst>
          </p:cNvPr>
          <p:cNvPicPr>
            <a:picLocks noChangeAspect="1"/>
          </p:cNvPicPr>
          <p:nvPr/>
        </p:nvPicPr>
        <p:blipFill rotWithShape="1">
          <a:blip r:embed="rId2"/>
          <a:srcRect t="-1" b="43714"/>
          <a:stretch/>
        </p:blipFill>
        <p:spPr>
          <a:xfrm>
            <a:off x="1077734" y="83159"/>
            <a:ext cx="10036532" cy="6544144"/>
          </a:xfrm>
          <a:prstGeom prst="rect">
            <a:avLst/>
          </a:prstGeom>
        </p:spPr>
      </p:pic>
    </p:spTree>
    <p:extLst>
      <p:ext uri="{BB962C8B-B14F-4D97-AF65-F5344CB8AC3E}">
        <p14:creationId xmlns:p14="http://schemas.microsoft.com/office/powerpoint/2010/main" val="3282117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hthoek 3">
            <a:extLst>
              <a:ext uri="{FF2B5EF4-FFF2-40B4-BE49-F238E27FC236}">
                <a16:creationId xmlns:a16="http://schemas.microsoft.com/office/drawing/2014/main" id="{E02E8A2D-7C76-499E-AEEE-85C20945254A}"/>
              </a:ext>
            </a:extLst>
          </p:cNvPr>
          <p:cNvSpPr/>
          <p:nvPr/>
        </p:nvSpPr>
        <p:spPr>
          <a:xfrm>
            <a:off x="0" y="6193276"/>
            <a:ext cx="12191996" cy="664723"/>
          </a:xfrm>
          <a:prstGeom prst="rect">
            <a:avLst/>
          </a:prstGeom>
          <a:solidFill>
            <a:srgbClr val="E0551C"/>
          </a:solidFill>
          <a:ln cap="flat">
            <a:noFill/>
            <a:prstDash val="solid"/>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l-NL"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Afbeelding 4">
            <a:extLst>
              <a:ext uri="{FF2B5EF4-FFF2-40B4-BE49-F238E27FC236}">
                <a16:creationId xmlns:a16="http://schemas.microsoft.com/office/drawing/2014/main" id="{349808E1-A623-46F7-801C-FB6DD8AEE259}"/>
              </a:ext>
            </a:extLst>
          </p:cNvPr>
          <p:cNvPicPr>
            <a:picLocks noChangeAspect="1"/>
          </p:cNvPicPr>
          <p:nvPr/>
        </p:nvPicPr>
        <p:blipFill>
          <a:blip r:embed="rId3"/>
          <a:stretch>
            <a:fillRect/>
          </a:stretch>
        </p:blipFill>
        <p:spPr>
          <a:xfrm>
            <a:off x="0" y="6223506"/>
            <a:ext cx="907468" cy="604262"/>
          </a:xfrm>
          <a:prstGeom prst="rect">
            <a:avLst/>
          </a:prstGeom>
          <a:noFill/>
          <a:ln cap="flat">
            <a:noFill/>
          </a:ln>
        </p:spPr>
      </p:pic>
      <p:sp>
        <p:nvSpPr>
          <p:cNvPr id="5" name="Tekstvak 5">
            <a:extLst>
              <a:ext uri="{FF2B5EF4-FFF2-40B4-BE49-F238E27FC236}">
                <a16:creationId xmlns:a16="http://schemas.microsoft.com/office/drawing/2014/main" id="{7CE85DBD-5B7B-48B7-A5D2-ED55AF2284FE}"/>
              </a:ext>
            </a:extLst>
          </p:cNvPr>
          <p:cNvSpPr txBox="1"/>
          <p:nvPr/>
        </p:nvSpPr>
        <p:spPr>
          <a:xfrm>
            <a:off x="8307890" y="6356360"/>
            <a:ext cx="3696041" cy="307777"/>
          </a:xfrm>
          <a:prstGeom prst="rect">
            <a:avLst/>
          </a:prstGeom>
          <a:noFill/>
          <a:ln cap="flat">
            <a:noFill/>
          </a:ln>
        </p:spPr>
        <p:txBody>
          <a:bodyPr vert="horz" wrap="square" lIns="91440" tIns="45720" rIns="91440" bIns="45720" anchor="t" anchorCtr="0" compatLnSpc="1">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rPr>
              <a:t>Tel: 085-225 02 44    </a:t>
            </a:r>
            <a:r>
              <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hlinkClick r:id="rId4"/>
              </a:rPr>
              <a:t>www.breinlijn.nl</a:t>
            </a:r>
            <a:endParaRPr kumimoji="0" lang="nl-NL" sz="1400" b="0" i="0" u="none" strike="noStrike" kern="1200" cap="none" spc="0" normalizeH="0" baseline="0" noProof="0">
              <a:ln>
                <a:noFill/>
              </a:ln>
              <a:solidFill>
                <a:srgbClr val="FFFFFF"/>
              </a:solidFill>
              <a:effectLst/>
              <a:uLnTx/>
              <a:uFillTx/>
              <a:latin typeface="Arial" pitchFamily="34"/>
              <a:ea typeface="+mn-ea"/>
              <a:cs typeface="Arial" pitchFamily="34"/>
            </a:endParaRPr>
          </a:p>
        </p:txBody>
      </p:sp>
      <p:sp>
        <p:nvSpPr>
          <p:cNvPr id="14" name="Tekstvak 13">
            <a:extLst>
              <a:ext uri="{FF2B5EF4-FFF2-40B4-BE49-F238E27FC236}">
                <a16:creationId xmlns:a16="http://schemas.microsoft.com/office/drawing/2014/main" id="{DF39D542-C708-4A2C-9069-200B997961DA}"/>
              </a:ext>
            </a:extLst>
          </p:cNvPr>
          <p:cNvSpPr txBox="1"/>
          <p:nvPr/>
        </p:nvSpPr>
        <p:spPr>
          <a:xfrm>
            <a:off x="1020415" y="1690688"/>
            <a:ext cx="1015116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FE7835"/>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FE7835"/>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FE7835"/>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srgbClr val="FE7835"/>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endParaRPr>
          </a:p>
        </p:txBody>
      </p:sp>
      <p:sp>
        <p:nvSpPr>
          <p:cNvPr id="7" name="Titel 6">
            <a:extLst>
              <a:ext uri="{FF2B5EF4-FFF2-40B4-BE49-F238E27FC236}">
                <a16:creationId xmlns:a16="http://schemas.microsoft.com/office/drawing/2014/main" id="{98C1C9A7-80AC-45A3-9A95-046D8D543334}"/>
              </a:ext>
            </a:extLst>
          </p:cNvPr>
          <p:cNvSpPr>
            <a:spLocks noGrp="1"/>
          </p:cNvSpPr>
          <p:nvPr>
            <p:ph type="title"/>
          </p:nvPr>
        </p:nvSpPr>
        <p:spPr>
          <a:xfrm>
            <a:off x="838198" y="925701"/>
            <a:ext cx="10515600" cy="1325559"/>
          </a:xfrm>
        </p:spPr>
        <p:txBody>
          <a:bodyPr>
            <a:normAutofit fontScale="90000"/>
          </a:bodyPr>
          <a:lstStyle/>
          <a:p>
            <a:pPr algn="ctr"/>
            <a:r>
              <a:rPr lang="en-US" b="1" dirty="0">
                <a:solidFill>
                  <a:srgbClr val="FE7835"/>
                </a:solidFill>
                <a:latin typeface="ubuntu"/>
              </a:rPr>
              <a:t>HERSENLETSELDESKUNDIGEN</a:t>
            </a:r>
            <a:br>
              <a:rPr lang="en-US" b="1" dirty="0">
                <a:solidFill>
                  <a:srgbClr val="FE7835"/>
                </a:solidFill>
                <a:latin typeface="ubuntu"/>
              </a:rPr>
            </a:br>
            <a:r>
              <a:rPr lang="en-US" b="1" dirty="0">
                <a:solidFill>
                  <a:srgbClr val="FE7835"/>
                </a:solidFill>
                <a:latin typeface="ubuntu"/>
              </a:rPr>
              <a:t>&amp;</a:t>
            </a:r>
            <a:br>
              <a:rPr lang="en-US" b="1" dirty="0">
                <a:solidFill>
                  <a:srgbClr val="FE7835"/>
                </a:solidFill>
                <a:latin typeface="ubuntu"/>
              </a:rPr>
            </a:br>
            <a:r>
              <a:rPr lang="en-US" b="1" dirty="0">
                <a:solidFill>
                  <a:srgbClr val="FE7835"/>
                </a:solidFill>
                <a:latin typeface="ubuntu"/>
              </a:rPr>
              <a:t>HERSENLETSELTEAM</a:t>
            </a:r>
            <a:br>
              <a:rPr lang="en-US" b="1" dirty="0">
                <a:solidFill>
                  <a:srgbClr val="FE7835"/>
                </a:solidFill>
                <a:latin typeface="ubuntu"/>
              </a:rPr>
            </a:br>
            <a:endParaRPr lang="nl-NL" b="1" dirty="0">
              <a:solidFill>
                <a:schemeClr val="tx1"/>
              </a:solidFill>
            </a:endParaRPr>
          </a:p>
        </p:txBody>
      </p:sp>
      <p:sp>
        <p:nvSpPr>
          <p:cNvPr id="11" name="Tekstvak 10">
            <a:extLst>
              <a:ext uri="{FF2B5EF4-FFF2-40B4-BE49-F238E27FC236}">
                <a16:creationId xmlns:a16="http://schemas.microsoft.com/office/drawing/2014/main" id="{5EB2889F-997F-4BD6-AE3B-64242C76A7AA}"/>
              </a:ext>
            </a:extLst>
          </p:cNvPr>
          <p:cNvSpPr txBox="1"/>
          <p:nvPr/>
        </p:nvSpPr>
        <p:spPr>
          <a:xfrm>
            <a:off x="659687" y="2330407"/>
            <a:ext cx="10333384" cy="258532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E7835"/>
                </a:solidFill>
                <a:effectLst/>
                <a:uLnTx/>
                <a:uFillTx/>
                <a:latin typeface="ubuntu"/>
                <a:ea typeface="+mn-ea"/>
                <a:cs typeface="+mn-cs"/>
              </a:rPr>
              <a:t>De Hersenletseldeskundigen: Helma </a:t>
            </a:r>
            <a:r>
              <a:rPr kumimoji="0" lang="nl-NL" sz="1800" b="1" i="0" u="none" strike="noStrike" kern="1200" cap="none" spc="0" normalizeH="0" baseline="0" noProof="0" dirty="0" err="1">
                <a:ln>
                  <a:noFill/>
                </a:ln>
                <a:solidFill>
                  <a:srgbClr val="FE7835"/>
                </a:solidFill>
                <a:effectLst/>
                <a:uLnTx/>
                <a:uFillTx/>
                <a:latin typeface="ubuntu"/>
                <a:ea typeface="+mn-ea"/>
                <a:cs typeface="+mn-cs"/>
              </a:rPr>
              <a:t>Wiltjer</a:t>
            </a:r>
            <a:r>
              <a:rPr kumimoji="0" lang="nl-NL" sz="1800" b="1" i="0" u="none" strike="noStrike" kern="1200" cap="none" spc="0" normalizeH="0" baseline="0" noProof="0" dirty="0">
                <a:ln>
                  <a:noFill/>
                </a:ln>
                <a:solidFill>
                  <a:srgbClr val="FE7835"/>
                </a:solidFill>
                <a:effectLst/>
                <a:uLnTx/>
                <a:uFillTx/>
                <a:latin typeface="ubuntu"/>
                <a:ea typeface="+mn-ea"/>
                <a:cs typeface="+mn-cs"/>
              </a:rPr>
              <a:t> en Mariëlle van ‘t Oever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5F6467"/>
                </a:solidFill>
                <a:effectLst/>
                <a:uLnTx/>
                <a:uFillTx/>
                <a:latin typeface="inherit"/>
                <a:ea typeface="+mn-ea"/>
                <a:cs typeface="+mn-cs"/>
              </a:rPr>
              <a:t>Heb je een vraag over hersenletsel? Bel of mail met Breinlijn. De hersenletseldeskundige geeft informatie en advies, en verwijst je naar passende zorg en ondersteuning.  Heeft zij geen pasklaar antwoord, dan wordt zij bijgestaan door het Hersenletselteam.</a:t>
            </a:r>
            <a:br>
              <a:rPr kumimoji="0" lang="nl-NL" sz="1800" b="0" i="0" u="none" strike="noStrike" kern="1200" cap="none" spc="0" normalizeH="0" baseline="0" noProof="0" dirty="0">
                <a:ln>
                  <a:noFill/>
                </a:ln>
                <a:solidFill>
                  <a:srgbClr val="5F6467"/>
                </a:solidFill>
                <a:effectLst/>
                <a:uLnTx/>
                <a:uFillTx/>
                <a:latin typeface="inherit"/>
                <a:ea typeface="+mn-ea"/>
                <a:cs typeface="+mn-cs"/>
              </a:rPr>
            </a:br>
            <a:endParaRPr kumimoji="0" lang="nl-NL" sz="1800" b="0" i="0" u="none" strike="noStrike" kern="1200" cap="none" spc="0" normalizeH="0" baseline="0" noProof="0" dirty="0">
              <a:ln>
                <a:noFill/>
              </a:ln>
              <a:solidFill>
                <a:srgbClr val="5F6467"/>
              </a:solidFill>
              <a:effectLst/>
              <a:uLnTx/>
              <a:uFillTx/>
              <a:latin typeface="inheri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E7835"/>
                </a:solidFill>
                <a:effectLst/>
                <a:uLnTx/>
                <a:uFillTx/>
                <a:latin typeface="ubuntu"/>
                <a:ea typeface="+mn-ea"/>
                <a:cs typeface="+mn-cs"/>
              </a:rPr>
              <a:t>Het Hersenletselteam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1" u="none" strike="noStrike" kern="1200" cap="none" spc="0" normalizeH="0" baseline="0" noProof="0" dirty="0">
                <a:ln>
                  <a:noFill/>
                </a:ln>
                <a:solidFill>
                  <a:srgbClr val="5F6467"/>
                </a:solidFill>
                <a:effectLst/>
                <a:uLnTx/>
                <a:uFillTx/>
                <a:latin typeface="inherit"/>
                <a:ea typeface="+mn-ea"/>
                <a:cs typeface="+mn-cs"/>
              </a:rPr>
              <a:t>Het Hersenletselteam is een team van professionals uit Groningen en Drenthe. Het team bestaat uit revalidatieartsen, neurologen, fysiotherapeuten, verpleegkundigen, psychologen, psychiaters, hersenletseldeskundigen, specialisten ouderengeneeskunde, ervaringsdeskundige en de projectleider.</a:t>
            </a:r>
          </a:p>
        </p:txBody>
      </p:sp>
      <p:pic>
        <p:nvPicPr>
          <p:cNvPr id="2" name="Afbeelding 1">
            <a:extLst>
              <a:ext uri="{FF2B5EF4-FFF2-40B4-BE49-F238E27FC236}">
                <a16:creationId xmlns:a16="http://schemas.microsoft.com/office/drawing/2014/main" id="{00ADE91C-7D83-C423-FDCB-28A6F4C58888}"/>
              </a:ext>
            </a:extLst>
          </p:cNvPr>
          <p:cNvPicPr>
            <a:picLocks noChangeAspect="1"/>
          </p:cNvPicPr>
          <p:nvPr/>
        </p:nvPicPr>
        <p:blipFill>
          <a:blip r:embed="rId6"/>
          <a:stretch>
            <a:fillRect/>
          </a:stretch>
        </p:blipFill>
        <p:spPr>
          <a:xfrm>
            <a:off x="453734" y="4903538"/>
            <a:ext cx="1753168" cy="1289737"/>
          </a:xfrm>
          <a:prstGeom prst="rect">
            <a:avLst/>
          </a:prstGeom>
        </p:spPr>
      </p:pic>
      <p:pic>
        <p:nvPicPr>
          <p:cNvPr id="6" name="Afbeelding 5">
            <a:extLst>
              <a:ext uri="{FF2B5EF4-FFF2-40B4-BE49-F238E27FC236}">
                <a16:creationId xmlns:a16="http://schemas.microsoft.com/office/drawing/2014/main" id="{2FBFC373-C1E8-A512-2C9F-6747AF524650}"/>
              </a:ext>
            </a:extLst>
          </p:cNvPr>
          <p:cNvPicPr>
            <a:picLocks noChangeAspect="1"/>
          </p:cNvPicPr>
          <p:nvPr/>
        </p:nvPicPr>
        <p:blipFill>
          <a:blip r:embed="rId7"/>
          <a:stretch>
            <a:fillRect/>
          </a:stretch>
        </p:blipFill>
        <p:spPr>
          <a:xfrm>
            <a:off x="3315026" y="5154779"/>
            <a:ext cx="1294913" cy="1068727"/>
          </a:xfrm>
          <a:prstGeom prst="rect">
            <a:avLst/>
          </a:prstGeom>
        </p:spPr>
      </p:pic>
      <p:pic>
        <p:nvPicPr>
          <p:cNvPr id="8" name="Afbeelding 7">
            <a:extLst>
              <a:ext uri="{FF2B5EF4-FFF2-40B4-BE49-F238E27FC236}">
                <a16:creationId xmlns:a16="http://schemas.microsoft.com/office/drawing/2014/main" id="{AAA3EA2F-9081-9B09-D0C2-55B18B56CEDC}"/>
              </a:ext>
            </a:extLst>
          </p:cNvPr>
          <p:cNvPicPr>
            <a:picLocks noChangeAspect="1"/>
          </p:cNvPicPr>
          <p:nvPr/>
        </p:nvPicPr>
        <p:blipFill>
          <a:blip r:embed="rId8"/>
          <a:stretch>
            <a:fillRect/>
          </a:stretch>
        </p:blipFill>
        <p:spPr>
          <a:xfrm>
            <a:off x="8307890" y="4897946"/>
            <a:ext cx="2363445" cy="1325560"/>
          </a:xfrm>
          <a:prstGeom prst="rect">
            <a:avLst/>
          </a:prstGeom>
        </p:spPr>
      </p:pic>
    </p:spTree>
    <p:extLst>
      <p:ext uri="{BB962C8B-B14F-4D97-AF65-F5344CB8AC3E}">
        <p14:creationId xmlns:p14="http://schemas.microsoft.com/office/powerpoint/2010/main" val="397477480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0EE4992-32AC-374D-A470-9B97F5429CA5}"/>
              </a:ext>
            </a:extLst>
          </p:cNvPr>
          <p:cNvSpPr/>
          <p:nvPr/>
        </p:nvSpPr>
        <p:spPr>
          <a:xfrm>
            <a:off x="0" y="6193277"/>
            <a:ext cx="12192000" cy="664723"/>
          </a:xfrm>
          <a:prstGeom prst="rect">
            <a:avLst/>
          </a:prstGeom>
          <a:solidFill>
            <a:srgbClr val="E05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CA041A50-C8D1-DC4E-A557-0F18EFB8B257}"/>
              </a:ext>
            </a:extLst>
          </p:cNvPr>
          <p:cNvPicPr>
            <a:picLocks noChangeAspect="1"/>
          </p:cNvPicPr>
          <p:nvPr/>
        </p:nvPicPr>
        <p:blipFill>
          <a:blip r:embed="rId3"/>
          <a:stretch>
            <a:fillRect/>
          </a:stretch>
        </p:blipFill>
        <p:spPr>
          <a:xfrm>
            <a:off x="0" y="6223504"/>
            <a:ext cx="907468" cy="604267"/>
          </a:xfrm>
          <a:prstGeom prst="rect">
            <a:avLst/>
          </a:prstGeom>
        </p:spPr>
      </p:pic>
      <p:sp>
        <p:nvSpPr>
          <p:cNvPr id="6" name="Tekstvak 5">
            <a:extLst>
              <a:ext uri="{FF2B5EF4-FFF2-40B4-BE49-F238E27FC236}">
                <a16:creationId xmlns:a16="http://schemas.microsoft.com/office/drawing/2014/main" id="{34F2A2F0-527E-C44A-9D79-DBCCC1662DE7}"/>
              </a:ext>
            </a:extLst>
          </p:cNvPr>
          <p:cNvSpPr txBox="1"/>
          <p:nvPr/>
        </p:nvSpPr>
        <p:spPr>
          <a:xfrm>
            <a:off x="8307894" y="6356360"/>
            <a:ext cx="369603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8" name="Titel 7">
            <a:extLst>
              <a:ext uri="{FF2B5EF4-FFF2-40B4-BE49-F238E27FC236}">
                <a16:creationId xmlns:a16="http://schemas.microsoft.com/office/drawing/2014/main" id="{5A130062-6EBB-CF0D-9B17-5B1192734533}"/>
              </a:ext>
            </a:extLst>
          </p:cNvPr>
          <p:cNvSpPr>
            <a:spLocks noGrp="1"/>
          </p:cNvSpPr>
          <p:nvPr>
            <p:ph type="title"/>
          </p:nvPr>
        </p:nvSpPr>
        <p:spPr>
          <a:xfrm>
            <a:off x="175470" y="540738"/>
            <a:ext cx="10515600" cy="1325563"/>
          </a:xfrm>
        </p:spPr>
        <p:txBody>
          <a:bodyPr/>
          <a:lstStyle/>
          <a:p>
            <a:r>
              <a:rPr lang="nl-NL" dirty="0"/>
              <a:t>Hersenletsel</a:t>
            </a:r>
          </a:p>
        </p:txBody>
      </p:sp>
      <p:sp>
        <p:nvSpPr>
          <p:cNvPr id="10" name="Tekstvak 9">
            <a:extLst>
              <a:ext uri="{FF2B5EF4-FFF2-40B4-BE49-F238E27FC236}">
                <a16:creationId xmlns:a16="http://schemas.microsoft.com/office/drawing/2014/main" id="{2EAB5C82-9959-75EB-114C-F60D5D67AA66}"/>
              </a:ext>
            </a:extLst>
          </p:cNvPr>
          <p:cNvSpPr txBox="1"/>
          <p:nvPr/>
        </p:nvSpPr>
        <p:spPr>
          <a:xfrm>
            <a:off x="2317458" y="4080410"/>
            <a:ext cx="6094602"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Niet-Traumatisch hersenletsel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Het hersenletsel is ontstaan door een proces in het lichaam. Bijvoorbeeld door een Cerebro Vasculair Accident (CVA), beroerte, herseninfarct, hersenbloeding, tumor, herseninfectie of vergiftiging door overmatig alcohol- of drugsgebruik.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Afbeelding 10">
            <a:extLst>
              <a:ext uri="{FF2B5EF4-FFF2-40B4-BE49-F238E27FC236}">
                <a16:creationId xmlns:a16="http://schemas.microsoft.com/office/drawing/2014/main" id="{4C28EBAB-FD5F-E447-FB9F-CD53B702B422}"/>
              </a:ext>
            </a:extLst>
          </p:cNvPr>
          <p:cNvPicPr>
            <a:picLocks noChangeAspect="1"/>
          </p:cNvPicPr>
          <p:nvPr/>
        </p:nvPicPr>
        <p:blipFill>
          <a:blip r:embed="rId4"/>
          <a:stretch>
            <a:fillRect/>
          </a:stretch>
        </p:blipFill>
        <p:spPr>
          <a:xfrm>
            <a:off x="270587" y="2859331"/>
            <a:ext cx="2238375" cy="2886075"/>
          </a:xfrm>
          <a:prstGeom prst="rect">
            <a:avLst/>
          </a:prstGeom>
        </p:spPr>
      </p:pic>
      <p:sp>
        <p:nvSpPr>
          <p:cNvPr id="13" name="Tekstvak 12">
            <a:extLst>
              <a:ext uri="{FF2B5EF4-FFF2-40B4-BE49-F238E27FC236}">
                <a16:creationId xmlns:a16="http://schemas.microsoft.com/office/drawing/2014/main" id="{AB1559FD-C940-B89E-EE54-C5D4294DA95B}"/>
              </a:ext>
            </a:extLst>
          </p:cNvPr>
          <p:cNvSpPr txBox="1"/>
          <p:nvPr/>
        </p:nvSpPr>
        <p:spPr>
          <a:xfrm>
            <a:off x="5826811" y="1992543"/>
            <a:ext cx="609460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open-sans-semibold"/>
                <a:ea typeface="+mn-ea"/>
                <a:cs typeface="+mn-cs"/>
              </a:rPr>
              <a:t>Traumatisch hersenletsel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open-sans-regular"/>
                <a:ea typeface="+mn-ea"/>
                <a:cs typeface="+mn-cs"/>
              </a:rPr>
              <a:t>Het hersenletsel is ontstaan door een oorzaak buiten het lichaam, bijvoorbeeld door een verkeersongeluk, een val op het hoofd, een klap op het hoofd tijdens het sporten, of een klap op het hoofd bij een vechtpartij.</a:t>
            </a:r>
          </a:p>
        </p:txBody>
      </p:sp>
      <p:pic>
        <p:nvPicPr>
          <p:cNvPr id="15" name="Afbeelding 14">
            <a:extLst>
              <a:ext uri="{FF2B5EF4-FFF2-40B4-BE49-F238E27FC236}">
                <a16:creationId xmlns:a16="http://schemas.microsoft.com/office/drawing/2014/main" id="{45A7C921-D4E6-E227-1568-68EACAE8680A}"/>
              </a:ext>
            </a:extLst>
          </p:cNvPr>
          <p:cNvPicPr>
            <a:picLocks noChangeAspect="1"/>
          </p:cNvPicPr>
          <p:nvPr/>
        </p:nvPicPr>
        <p:blipFill>
          <a:blip r:embed="rId5"/>
          <a:stretch>
            <a:fillRect/>
          </a:stretch>
        </p:blipFill>
        <p:spPr>
          <a:xfrm>
            <a:off x="3588436" y="365125"/>
            <a:ext cx="2238375" cy="3230988"/>
          </a:xfrm>
          <a:prstGeom prst="rect">
            <a:avLst/>
          </a:prstGeom>
        </p:spPr>
      </p:pic>
    </p:spTree>
    <p:extLst>
      <p:ext uri="{BB962C8B-B14F-4D97-AF65-F5344CB8AC3E}">
        <p14:creationId xmlns:p14="http://schemas.microsoft.com/office/powerpoint/2010/main" val="23107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B6385-9BA6-EF80-2598-3A49F30F8134}"/>
              </a:ext>
            </a:extLst>
          </p:cNvPr>
          <p:cNvSpPr>
            <a:spLocks noGrp="1"/>
          </p:cNvSpPr>
          <p:nvPr>
            <p:ph type="title"/>
          </p:nvPr>
        </p:nvSpPr>
        <p:spPr>
          <a:xfrm>
            <a:off x="838200" y="365125"/>
            <a:ext cx="10972800" cy="1325563"/>
          </a:xfrm>
        </p:spPr>
        <p:txBody>
          <a:bodyPr>
            <a:normAutofit fontScale="90000"/>
          </a:bodyPr>
          <a:lstStyle/>
          <a:p>
            <a:r>
              <a:rPr lang="nl-NL" b="1" dirty="0">
                <a:solidFill>
                  <a:srgbClr val="FE7835"/>
                </a:solidFill>
              </a:rPr>
              <a:t>Prikkels: via de zintuigen. </a:t>
            </a:r>
            <a:br>
              <a:rPr lang="nl-NL" b="1" dirty="0">
                <a:solidFill>
                  <a:srgbClr val="FE7835"/>
                </a:solidFill>
              </a:rPr>
            </a:br>
            <a:r>
              <a:rPr lang="nl-NL" b="1" dirty="0">
                <a:solidFill>
                  <a:srgbClr val="FE7835"/>
                </a:solidFill>
              </a:rPr>
              <a:t>NAH: filter, verwerking, mentale belastbaarheid (vermogen, tijd, accu) werken minder goed</a:t>
            </a:r>
          </a:p>
        </p:txBody>
      </p:sp>
      <p:pic>
        <p:nvPicPr>
          <p:cNvPr id="7" name="Tijdelijke aanduiding voor inhoud 6">
            <a:extLst>
              <a:ext uri="{FF2B5EF4-FFF2-40B4-BE49-F238E27FC236}">
                <a16:creationId xmlns:a16="http://schemas.microsoft.com/office/drawing/2014/main" id="{7FC69897-31E7-4DDF-E73A-4AD3C9679652}"/>
              </a:ext>
            </a:extLst>
          </p:cNvPr>
          <p:cNvPicPr>
            <a:picLocks noGrp="1" noChangeAspect="1"/>
          </p:cNvPicPr>
          <p:nvPr>
            <p:ph idx="1"/>
          </p:nvPr>
        </p:nvPicPr>
        <p:blipFill>
          <a:blip r:embed="rId2"/>
          <a:stretch>
            <a:fillRect/>
          </a:stretch>
        </p:blipFill>
        <p:spPr>
          <a:xfrm>
            <a:off x="838200" y="2116232"/>
            <a:ext cx="3562520" cy="2658187"/>
          </a:xfrm>
        </p:spPr>
      </p:pic>
      <p:pic>
        <p:nvPicPr>
          <p:cNvPr id="5" name="Afbeelding 4">
            <a:extLst>
              <a:ext uri="{FF2B5EF4-FFF2-40B4-BE49-F238E27FC236}">
                <a16:creationId xmlns:a16="http://schemas.microsoft.com/office/drawing/2014/main" id="{D83A0264-22CD-2716-A667-519680E6F720}"/>
              </a:ext>
            </a:extLst>
          </p:cNvPr>
          <p:cNvPicPr>
            <a:picLocks noChangeAspect="1"/>
          </p:cNvPicPr>
          <p:nvPr/>
        </p:nvPicPr>
        <p:blipFill>
          <a:blip r:embed="rId3"/>
          <a:stretch>
            <a:fillRect/>
          </a:stretch>
        </p:blipFill>
        <p:spPr>
          <a:xfrm>
            <a:off x="217462" y="4637415"/>
            <a:ext cx="6409786" cy="1968106"/>
          </a:xfrm>
          <a:prstGeom prst="rect">
            <a:avLst/>
          </a:prstGeom>
        </p:spPr>
      </p:pic>
      <p:pic>
        <p:nvPicPr>
          <p:cNvPr id="9" name="Afbeelding 8">
            <a:extLst>
              <a:ext uri="{FF2B5EF4-FFF2-40B4-BE49-F238E27FC236}">
                <a16:creationId xmlns:a16="http://schemas.microsoft.com/office/drawing/2014/main" id="{474111FC-F855-33F0-CF7D-23B41F320476}"/>
              </a:ext>
            </a:extLst>
          </p:cNvPr>
          <p:cNvPicPr>
            <a:picLocks noChangeAspect="1"/>
          </p:cNvPicPr>
          <p:nvPr/>
        </p:nvPicPr>
        <p:blipFill>
          <a:blip r:embed="rId4"/>
          <a:stretch>
            <a:fillRect/>
          </a:stretch>
        </p:blipFill>
        <p:spPr>
          <a:xfrm>
            <a:off x="5422915" y="2253235"/>
            <a:ext cx="902825" cy="3368233"/>
          </a:xfrm>
          <a:prstGeom prst="rect">
            <a:avLst/>
          </a:prstGeom>
        </p:spPr>
      </p:pic>
      <p:pic>
        <p:nvPicPr>
          <p:cNvPr id="11" name="Afbeelding 10">
            <a:extLst>
              <a:ext uri="{FF2B5EF4-FFF2-40B4-BE49-F238E27FC236}">
                <a16:creationId xmlns:a16="http://schemas.microsoft.com/office/drawing/2014/main" id="{7E21C71D-5940-1998-C739-A296A594D8DB}"/>
              </a:ext>
            </a:extLst>
          </p:cNvPr>
          <p:cNvPicPr>
            <a:picLocks noChangeAspect="1"/>
          </p:cNvPicPr>
          <p:nvPr/>
        </p:nvPicPr>
        <p:blipFill>
          <a:blip r:embed="rId5"/>
          <a:stretch>
            <a:fillRect/>
          </a:stretch>
        </p:blipFill>
        <p:spPr>
          <a:xfrm>
            <a:off x="6379890" y="2206936"/>
            <a:ext cx="879676" cy="3460830"/>
          </a:xfrm>
          <a:prstGeom prst="rect">
            <a:avLst/>
          </a:prstGeom>
        </p:spPr>
      </p:pic>
      <p:sp>
        <p:nvSpPr>
          <p:cNvPr id="13" name="Tekstvak 12">
            <a:extLst>
              <a:ext uri="{FF2B5EF4-FFF2-40B4-BE49-F238E27FC236}">
                <a16:creationId xmlns:a16="http://schemas.microsoft.com/office/drawing/2014/main" id="{17495D98-43A4-9DE5-3C76-538CF55E2AA2}"/>
              </a:ext>
            </a:extLst>
          </p:cNvPr>
          <p:cNvSpPr txBox="1"/>
          <p:nvPr/>
        </p:nvSpPr>
        <p:spPr>
          <a:xfrm>
            <a:off x="7433733" y="3023702"/>
            <a:ext cx="4758267" cy="2000548"/>
          </a:xfrm>
          <a:prstGeom prst="rect">
            <a:avLst/>
          </a:prstGeom>
          <a:noFill/>
        </p:spPr>
        <p:txBody>
          <a:bodyPr wrap="square">
            <a:spAutoFit/>
          </a:bodyPr>
          <a:lstStyle/>
          <a:p>
            <a:r>
              <a:rPr lang="nl-NL" sz="2400" b="0" i="0" u="none" strike="noStrike" baseline="0" dirty="0">
                <a:solidFill>
                  <a:srgbClr val="5F6467"/>
                </a:solidFill>
                <a:latin typeface="Verdana" panose="020B0604030504040204" pitchFamily="34" charset="0"/>
              </a:rPr>
              <a:t>Hulpmiddelen</a:t>
            </a:r>
          </a:p>
          <a:p>
            <a:pPr marL="342900" indent="-342900">
              <a:buFont typeface="Arial" panose="020B0604020202020204" pitchFamily="34" charset="0"/>
              <a:buChar char="•"/>
            </a:pPr>
            <a:r>
              <a:rPr lang="nl-NL" sz="2000" b="0" i="0" u="none" strike="noStrike" baseline="0" dirty="0">
                <a:solidFill>
                  <a:srgbClr val="5F6467"/>
                </a:solidFill>
                <a:latin typeface="Verdana" panose="020B0604030504040204" pitchFamily="34" charset="0"/>
              </a:rPr>
              <a:t>Oordopjes, </a:t>
            </a:r>
            <a:r>
              <a:rPr lang="nl-NL" sz="2000" b="0" i="0" u="none" strike="noStrike" baseline="0" dirty="0" err="1">
                <a:solidFill>
                  <a:srgbClr val="5F6467"/>
                </a:solidFill>
                <a:latin typeface="Verdana" panose="020B0604030504040204" pitchFamily="34" charset="0"/>
              </a:rPr>
              <a:t>noisecancelling</a:t>
            </a:r>
            <a:endParaRPr lang="nl-NL" sz="2000" b="0" i="0" u="none" strike="noStrike" baseline="0" dirty="0">
              <a:solidFill>
                <a:srgbClr val="5F6467"/>
              </a:solidFill>
              <a:latin typeface="Verdana" panose="020B0604030504040204" pitchFamily="34" charset="0"/>
            </a:endParaRPr>
          </a:p>
          <a:p>
            <a:pPr marL="342900" indent="-342900">
              <a:buFont typeface="Arial" panose="020B0604020202020204" pitchFamily="34" charset="0"/>
              <a:buChar char="•"/>
            </a:pPr>
            <a:r>
              <a:rPr lang="nl-NL" sz="2000" b="0" i="0" u="none" strike="noStrike" baseline="0" dirty="0">
                <a:solidFill>
                  <a:srgbClr val="5F6467"/>
                </a:solidFill>
                <a:latin typeface="Verdana" panose="020B0604030504040204" pitchFamily="34" charset="0"/>
              </a:rPr>
              <a:t>Slaapmasker</a:t>
            </a:r>
          </a:p>
          <a:p>
            <a:pPr marL="342900" indent="-342900">
              <a:buFont typeface="Arial" panose="020B0604020202020204" pitchFamily="34" charset="0"/>
              <a:buChar char="•"/>
            </a:pPr>
            <a:r>
              <a:rPr lang="nl-NL" sz="2000" b="0" i="0" u="none" strike="noStrike" baseline="0" dirty="0">
                <a:solidFill>
                  <a:srgbClr val="5F6467"/>
                </a:solidFill>
                <a:latin typeface="Verdana" panose="020B0604030504040204" pitchFamily="34" charset="0"/>
              </a:rPr>
              <a:t>Lichten dimmen, zonnebril op</a:t>
            </a:r>
          </a:p>
          <a:p>
            <a:pPr marL="342900" indent="-342900">
              <a:buFont typeface="Arial" panose="020B0604020202020204" pitchFamily="34" charset="0"/>
              <a:buChar char="•"/>
            </a:pPr>
            <a:r>
              <a:rPr lang="nl-NL" sz="2000" b="0" i="0" u="none" strike="noStrike" baseline="0" dirty="0">
                <a:solidFill>
                  <a:srgbClr val="5F6467"/>
                </a:solidFill>
                <a:latin typeface="Verdana" panose="020B0604030504040204" pitchFamily="34" charset="0"/>
              </a:rPr>
              <a:t>Juiste plek in een ruimte </a:t>
            </a:r>
            <a:br>
              <a:rPr lang="nl-NL" sz="2000" b="0" i="0" u="none" strike="noStrike" baseline="0" dirty="0">
                <a:solidFill>
                  <a:srgbClr val="5F6467"/>
                </a:solidFill>
                <a:latin typeface="Verdana" panose="020B0604030504040204" pitchFamily="34" charset="0"/>
              </a:rPr>
            </a:br>
            <a:r>
              <a:rPr lang="nl-NL" sz="2000" b="0" i="0" u="none" strike="noStrike" baseline="0" dirty="0">
                <a:solidFill>
                  <a:srgbClr val="5F6467"/>
                </a:solidFill>
                <a:latin typeface="Verdana" panose="020B0604030504040204" pitchFamily="34" charset="0"/>
              </a:rPr>
              <a:t>(restaurant, theater, museum)</a:t>
            </a:r>
          </a:p>
        </p:txBody>
      </p:sp>
    </p:spTree>
    <p:extLst>
      <p:ext uri="{BB962C8B-B14F-4D97-AF65-F5344CB8AC3E}">
        <p14:creationId xmlns:p14="http://schemas.microsoft.com/office/powerpoint/2010/main" val="3609049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348238" y="212713"/>
            <a:ext cx="2384861" cy="1641657"/>
          </a:xfrm>
          <a:prstGeom prst="rect">
            <a:avLst/>
          </a:prstGeom>
        </p:spPr>
      </p:pic>
      <p:sp>
        <p:nvSpPr>
          <p:cNvPr id="33" name="Tekstvak 32">
            <a:extLst>
              <a:ext uri="{FF2B5EF4-FFF2-40B4-BE49-F238E27FC236}">
                <a16:creationId xmlns:a16="http://schemas.microsoft.com/office/drawing/2014/main" id="{7A438DB9-73EC-4D44-B1FC-532791D0104A}"/>
              </a:ext>
            </a:extLst>
          </p:cNvPr>
          <p:cNvSpPr txBox="1"/>
          <p:nvPr/>
        </p:nvSpPr>
        <p:spPr>
          <a:xfrm>
            <a:off x="5514410" y="476987"/>
            <a:ext cx="4338624"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E7835"/>
                </a:solidFill>
                <a:effectLst/>
                <a:uLnTx/>
                <a:uFillTx/>
                <a:latin typeface="ubuntu"/>
                <a:ea typeface="+mn-ea"/>
                <a:cs typeface="+mn-cs"/>
              </a:rPr>
              <a:t>REGIOTEAM </a:t>
            </a:r>
            <a:br>
              <a:rPr kumimoji="0" lang="nl-NL" sz="2400" b="1" i="0" u="none" strike="noStrike" kern="1200" cap="none" spc="0" normalizeH="0" baseline="0" noProof="0" dirty="0">
                <a:ln>
                  <a:noFill/>
                </a:ln>
                <a:solidFill>
                  <a:srgbClr val="FE7835"/>
                </a:solidFill>
                <a:effectLst/>
                <a:uLnTx/>
                <a:uFillTx/>
                <a:latin typeface="ubuntu"/>
                <a:ea typeface="+mn-ea"/>
                <a:cs typeface="+mn-cs"/>
              </a:rPr>
            </a:br>
            <a:r>
              <a:rPr kumimoji="0" lang="nl-NL" sz="2400" b="1" i="0" u="none" strike="noStrike" kern="1200" cap="none" spc="0" normalizeH="0" baseline="0" noProof="0" dirty="0">
                <a:ln>
                  <a:noFill/>
                </a:ln>
                <a:solidFill>
                  <a:srgbClr val="FE7835"/>
                </a:solidFill>
                <a:effectLst/>
                <a:uLnTx/>
                <a:uFillTx/>
                <a:latin typeface="ubuntu"/>
                <a:ea typeface="+mn-ea"/>
                <a:cs typeface="+mn-cs"/>
              </a:rPr>
              <a:t>GRONINGEN &amp; </a:t>
            </a:r>
            <a:r>
              <a:rPr lang="nl-NL" sz="2400" b="1" dirty="0">
                <a:solidFill>
                  <a:srgbClr val="FE7835"/>
                </a:solidFill>
                <a:latin typeface="ubuntu"/>
              </a:rPr>
              <a:t>DRENTHE</a:t>
            </a:r>
            <a:endParaRPr kumimoji="0" lang="nl-NL" sz="2400" b="1" i="0" u="none" strike="noStrike" kern="1200" cap="none" spc="0" normalizeH="0" baseline="0" noProof="0" dirty="0">
              <a:ln>
                <a:noFill/>
              </a:ln>
              <a:solidFill>
                <a:srgbClr val="FE7835"/>
              </a:solidFill>
              <a:effectLst/>
              <a:uLnTx/>
              <a:uFillTx/>
              <a:latin typeface="ubuntu"/>
              <a:ea typeface="+mn-ea"/>
              <a:cs typeface="+mn-cs"/>
            </a:endParaRPr>
          </a:p>
        </p:txBody>
      </p:sp>
      <p:pic>
        <p:nvPicPr>
          <p:cNvPr id="31" name="Afbeelding 30">
            <a:extLst>
              <a:ext uri="{FF2B5EF4-FFF2-40B4-BE49-F238E27FC236}">
                <a16:creationId xmlns:a16="http://schemas.microsoft.com/office/drawing/2014/main" id="{DC1CAEE3-EC61-4A44-8C66-DF0C79D1DF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14846" y="2286924"/>
            <a:ext cx="3457879" cy="2955566"/>
          </a:xfrm>
          <a:prstGeom prst="rect">
            <a:avLst/>
          </a:prstGeom>
          <a:noFill/>
          <a:ln>
            <a:noFill/>
          </a:ln>
        </p:spPr>
      </p:pic>
      <p:sp>
        <p:nvSpPr>
          <p:cNvPr id="36" name="Tekstvak 35">
            <a:extLst>
              <a:ext uri="{FF2B5EF4-FFF2-40B4-BE49-F238E27FC236}">
                <a16:creationId xmlns:a16="http://schemas.microsoft.com/office/drawing/2014/main" id="{01B70999-2238-4938-89F6-29FDDBFDAE2A}"/>
              </a:ext>
            </a:extLst>
          </p:cNvPr>
          <p:cNvSpPr txBox="1"/>
          <p:nvPr/>
        </p:nvSpPr>
        <p:spPr>
          <a:xfrm>
            <a:off x="5323466" y="4979417"/>
            <a:ext cx="6868534"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000" b="1" dirty="0">
                <a:solidFill>
                  <a:srgbClr val="FE7835"/>
                </a:solidFill>
                <a:latin typeface="ubuntu"/>
              </a:rPr>
              <a:t>Helma </a:t>
            </a:r>
            <a:r>
              <a:rPr lang="nl-NL" sz="2000" b="1" dirty="0" err="1">
                <a:solidFill>
                  <a:srgbClr val="FE7835"/>
                </a:solidFill>
                <a:latin typeface="ubuntu"/>
              </a:rPr>
              <a:t>Wiltjer</a:t>
            </a:r>
            <a:r>
              <a:rPr lang="nl-NL" sz="2000" b="1" dirty="0">
                <a:solidFill>
                  <a:srgbClr val="FE7835"/>
                </a:solidFill>
                <a:latin typeface="ubuntu"/>
              </a:rPr>
              <a:t>, Mariëlle van ‘t Oever </a:t>
            </a:r>
            <a:r>
              <a:rPr kumimoji="0" lang="nl-NL" sz="2000" b="1" i="0" u="none" strike="noStrike" kern="1200" cap="none" spc="0" normalizeH="0" baseline="0" noProof="0" dirty="0">
                <a:ln>
                  <a:noFill/>
                </a:ln>
                <a:solidFill>
                  <a:srgbClr val="FE7835"/>
                </a:solidFill>
                <a:effectLst/>
                <a:uLnTx/>
                <a:uFillTx/>
                <a:latin typeface="ubuntu"/>
                <a:ea typeface="+mn-ea"/>
                <a:cs typeface="+mn-cs"/>
              </a:rPr>
              <a:t>en Monique Vos</a:t>
            </a:r>
          </a:p>
        </p:txBody>
      </p:sp>
      <p:sp>
        <p:nvSpPr>
          <p:cNvPr id="6" name="Tekstvak 5">
            <a:extLst>
              <a:ext uri="{FF2B5EF4-FFF2-40B4-BE49-F238E27FC236}">
                <a16:creationId xmlns:a16="http://schemas.microsoft.com/office/drawing/2014/main" id="{92404082-D58B-415F-AB6D-AE6EEE5F4B05}"/>
              </a:ext>
            </a:extLst>
          </p:cNvPr>
          <p:cNvSpPr txBox="1"/>
          <p:nvPr/>
        </p:nvSpPr>
        <p:spPr>
          <a:xfrm rot="20260811">
            <a:off x="2858762" y="820296"/>
            <a:ext cx="31765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Vragen over hersenletsel? </a:t>
            </a:r>
            <a:br>
              <a:rPr kumimoji="0" lang="nl-NL" sz="1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br>
            <a:r>
              <a:rPr kumimoji="0" lang="nl-NL" sz="1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Bel of mail met Breinlijn!</a:t>
            </a:r>
          </a:p>
        </p:txBody>
      </p:sp>
      <p:pic>
        <p:nvPicPr>
          <p:cNvPr id="2" name="Afbeelding 1">
            <a:extLst>
              <a:ext uri="{FF2B5EF4-FFF2-40B4-BE49-F238E27FC236}">
                <a16:creationId xmlns:a16="http://schemas.microsoft.com/office/drawing/2014/main" id="{987F7FC3-5543-4EED-288C-330897812638}"/>
              </a:ext>
            </a:extLst>
          </p:cNvPr>
          <p:cNvPicPr>
            <a:picLocks noChangeAspect="1"/>
          </p:cNvPicPr>
          <p:nvPr/>
        </p:nvPicPr>
        <p:blipFill>
          <a:blip r:embed="rId4"/>
          <a:stretch>
            <a:fillRect/>
          </a:stretch>
        </p:blipFill>
        <p:spPr>
          <a:xfrm>
            <a:off x="9577375" y="738577"/>
            <a:ext cx="2016137" cy="2016137"/>
          </a:xfrm>
          <a:prstGeom prst="ellipse">
            <a:avLst/>
          </a:prstGeom>
          <a:ln w="19050" cap="rnd">
            <a:solidFill>
              <a:srgbClr val="FE783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Afbeelding 6">
            <a:extLst>
              <a:ext uri="{FF2B5EF4-FFF2-40B4-BE49-F238E27FC236}">
                <a16:creationId xmlns:a16="http://schemas.microsoft.com/office/drawing/2014/main" id="{61A27D12-4CC1-56F4-9517-5DFE094B8483}"/>
              </a:ext>
            </a:extLst>
          </p:cNvPr>
          <p:cNvPicPr>
            <a:picLocks noChangeAspect="1"/>
          </p:cNvPicPr>
          <p:nvPr/>
        </p:nvPicPr>
        <p:blipFill>
          <a:blip r:embed="rId5"/>
          <a:stretch>
            <a:fillRect/>
          </a:stretch>
        </p:blipFill>
        <p:spPr>
          <a:xfrm>
            <a:off x="5490061" y="1437337"/>
            <a:ext cx="2016137" cy="2016137"/>
          </a:xfrm>
          <a:prstGeom prst="ellipse">
            <a:avLst/>
          </a:prstGeom>
          <a:ln w="19050" cap="rnd">
            <a:solidFill>
              <a:srgbClr val="FE783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Afbeelding 8" descr="Afbeelding met Menselijk gezicht, persoon, glimlach, kleding&#10;&#10;Automatisch gegenereerde beschrijving">
            <a:extLst>
              <a:ext uri="{FF2B5EF4-FFF2-40B4-BE49-F238E27FC236}">
                <a16:creationId xmlns:a16="http://schemas.microsoft.com/office/drawing/2014/main" id="{1FF9B348-47BA-4443-2B12-C9EC3FDE8FA2}"/>
              </a:ext>
            </a:extLst>
          </p:cNvPr>
          <p:cNvPicPr>
            <a:picLocks noChangeAspect="1"/>
          </p:cNvPicPr>
          <p:nvPr/>
        </p:nvPicPr>
        <p:blipFill>
          <a:blip r:embed="rId6"/>
          <a:stretch>
            <a:fillRect/>
          </a:stretch>
        </p:blipFill>
        <p:spPr>
          <a:xfrm>
            <a:off x="7737253" y="2297069"/>
            <a:ext cx="1886395" cy="2013880"/>
          </a:xfrm>
          <a:prstGeom prst="ellipse">
            <a:avLst/>
          </a:prstGeom>
          <a:ln w="19050" cap="rnd">
            <a:solidFill>
              <a:srgbClr val="FE783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kstvak 3">
            <a:extLst>
              <a:ext uri="{FF2B5EF4-FFF2-40B4-BE49-F238E27FC236}">
                <a16:creationId xmlns:a16="http://schemas.microsoft.com/office/drawing/2014/main" id="{DC8A65BD-AEA4-5D91-5D30-F774F0FB55D2}"/>
              </a:ext>
            </a:extLst>
          </p:cNvPr>
          <p:cNvSpPr txBox="1"/>
          <p:nvPr/>
        </p:nvSpPr>
        <p:spPr>
          <a:xfrm>
            <a:off x="3628845" y="6033405"/>
            <a:ext cx="6096000"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l-NL" sz="2800" b="0" i="0" u="none" strike="noStrike" kern="1200" cap="none" spc="0" normalizeH="0" baseline="0" noProof="0" dirty="0">
                <a:ln>
                  <a:noFill/>
                </a:ln>
                <a:solidFill>
                  <a:srgbClr val="FFFFFF"/>
                </a:solidFill>
                <a:effectLst/>
                <a:uLnTx/>
                <a:uFillTx/>
                <a:latin typeface="Arial" pitchFamily="34"/>
                <a:ea typeface="+mn-ea"/>
                <a:cs typeface="Arial" pitchFamily="34"/>
              </a:rPr>
              <a:t>Tel: 085-225 02 </a:t>
            </a:r>
            <a:r>
              <a:rPr kumimoji="0" lang="nl-NL" sz="2800" b="0" i="0" u="none" strike="noStrike" kern="1200" cap="none" spc="0" normalizeH="0" baseline="0" noProof="0" dirty="0">
                <a:ln>
                  <a:noFill/>
                </a:ln>
                <a:solidFill>
                  <a:schemeClr val="bg1"/>
                </a:solidFill>
                <a:effectLst/>
                <a:uLnTx/>
                <a:uFillTx/>
                <a:latin typeface="Arial" pitchFamily="34"/>
                <a:ea typeface="+mn-ea"/>
                <a:cs typeface="Arial" pitchFamily="34"/>
              </a:rPr>
              <a:t>44    </a:t>
            </a:r>
            <a:r>
              <a:rPr kumimoji="0" lang="nl-NL" sz="2800" b="0" i="0" u="none" strike="noStrike" kern="1200" cap="none" spc="0" normalizeH="0" baseline="0" noProof="0" dirty="0">
                <a:ln>
                  <a:noFill/>
                </a:ln>
                <a:solidFill>
                  <a:schemeClr val="bg1"/>
                </a:solidFill>
                <a:effectLst/>
                <a:uLnTx/>
                <a:uFillTx/>
                <a:latin typeface="Arial" pitchFamily="34"/>
                <a:ea typeface="+mn-ea"/>
                <a:cs typeface="Arial" pitchFamily="34"/>
                <a:hlinkClick r:id="rId7">
                  <a:extLst>
                    <a:ext uri="{A12FA001-AC4F-418D-AE19-62706E023703}">
                      <ahyp:hlinkClr xmlns:ahyp="http://schemas.microsoft.com/office/drawing/2018/hyperlinkcolor" val="tx"/>
                    </a:ext>
                  </a:extLst>
                </a:hlinkClick>
              </a:rPr>
              <a:t>www.breinlijn.nl</a:t>
            </a:r>
            <a:endParaRPr kumimoji="0" lang="nl-NL" sz="2800" b="0" i="0" u="none" strike="noStrike" kern="1200" cap="none" spc="0" normalizeH="0" baseline="0" noProof="0" dirty="0">
              <a:ln>
                <a:noFill/>
              </a:ln>
              <a:solidFill>
                <a:schemeClr val="bg1"/>
              </a:solidFill>
              <a:effectLst/>
              <a:uLnTx/>
              <a:uFillTx/>
              <a:latin typeface="Arial" pitchFamily="34"/>
              <a:ea typeface="+mn-ea"/>
              <a:cs typeface="Arial" pitchFamily="34"/>
            </a:endParaRPr>
          </a:p>
        </p:txBody>
      </p:sp>
    </p:spTree>
    <p:extLst>
      <p:ext uri="{BB962C8B-B14F-4D97-AF65-F5344CB8AC3E}">
        <p14:creationId xmlns:p14="http://schemas.microsoft.com/office/powerpoint/2010/main" val="4222983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4557223" y="201136"/>
            <a:ext cx="2748818" cy="1892193"/>
          </a:xfrm>
          <a:prstGeom prst="rect">
            <a:avLst/>
          </a:prstGeom>
        </p:spPr>
      </p:pic>
      <p:sp>
        <p:nvSpPr>
          <p:cNvPr id="32" name="Titel 1">
            <a:extLst>
              <a:ext uri="{FF2B5EF4-FFF2-40B4-BE49-F238E27FC236}">
                <a16:creationId xmlns:a16="http://schemas.microsoft.com/office/drawing/2014/main" id="{9A1A0956-8B2D-40FD-93F7-268711F7236D}"/>
              </a:ext>
            </a:extLst>
          </p:cNvPr>
          <p:cNvSpPr txBox="1">
            <a:spLocks/>
          </p:cNvSpPr>
          <p:nvPr/>
        </p:nvSpPr>
        <p:spPr>
          <a:xfrm>
            <a:off x="481874" y="1988472"/>
            <a:ext cx="10899634" cy="335580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2558F"/>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nl-NL" sz="2800" b="1" dirty="0">
                <a:solidFill>
                  <a:srgbClr val="5F6467"/>
                </a:solidFill>
                <a:latin typeface="ubuntu"/>
              </a:rPr>
              <a:t>Herken en Erken</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5F6467"/>
                </a:solidFill>
                <a:effectLst/>
                <a:uLnTx/>
                <a:uFillTx/>
                <a:latin typeface="ubuntu"/>
              </a:rPr>
              <a:t>Creëer je eigen schoolplein en netwerk</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5F6467"/>
                </a:solidFill>
                <a:effectLst/>
                <a:uLnTx/>
                <a:uFillTx/>
                <a:latin typeface="ubuntu"/>
              </a:rPr>
              <a:t>Pak je </a:t>
            </a:r>
            <a:r>
              <a:rPr kumimoji="0" lang="nl-NL" sz="2800" b="1" i="0" u="none" strike="noStrike" kern="1200" cap="none" spc="0" normalizeH="0" baseline="0" noProof="0" dirty="0" err="1">
                <a:ln>
                  <a:noFill/>
                </a:ln>
                <a:solidFill>
                  <a:srgbClr val="5F6467"/>
                </a:solidFill>
                <a:effectLst/>
                <a:uLnTx/>
                <a:uFillTx/>
                <a:latin typeface="ubuntu"/>
              </a:rPr>
              <a:t>blijmakers</a:t>
            </a:r>
            <a:r>
              <a:rPr kumimoji="0" lang="nl-NL" sz="2800" b="1" i="0" u="none" strike="noStrike" kern="1200" cap="none" spc="0" normalizeH="0" baseline="0" noProof="0" dirty="0">
                <a:ln>
                  <a:noFill/>
                </a:ln>
                <a:solidFill>
                  <a:srgbClr val="5F6467"/>
                </a:solidFill>
                <a:effectLst/>
                <a:uLnTx/>
                <a:uFillTx/>
                <a:latin typeface="ubuntu"/>
              </a:rPr>
              <a:t>, blijf jezelf uitdagen</a:t>
            </a:r>
          </a:p>
          <a:p>
            <a:pPr marL="0" marR="0" lvl="0" indent="0" algn="ctr" defTabSz="457200" rtl="0" eaLnBrk="1" fontAlgn="auto" latinLnBrk="0" hangingPunct="1">
              <a:lnSpc>
                <a:spcPct val="100000"/>
              </a:lnSpc>
              <a:spcBef>
                <a:spcPct val="0"/>
              </a:spcBef>
              <a:spcAft>
                <a:spcPts val="0"/>
              </a:spcAft>
              <a:buClrTx/>
              <a:buSzTx/>
              <a:buFontTx/>
              <a:buNone/>
              <a:tabLst/>
              <a:defRPr/>
            </a:pPr>
            <a:r>
              <a:rPr lang="nl-NL" sz="2800" b="1" dirty="0">
                <a:solidFill>
                  <a:srgbClr val="5F6467"/>
                </a:solidFill>
                <a:latin typeface="ubuntu"/>
              </a:rPr>
              <a:t>En bel de Breinlijn, voor advies en informatie </a:t>
            </a:r>
            <a:br>
              <a:rPr lang="nl-NL" sz="2800" b="1" dirty="0">
                <a:solidFill>
                  <a:srgbClr val="5F6467"/>
                </a:solidFill>
                <a:latin typeface="ubuntu"/>
              </a:rPr>
            </a:br>
            <a:r>
              <a:rPr lang="nl-NL" sz="2800" b="1" dirty="0">
                <a:solidFill>
                  <a:srgbClr val="5F6467"/>
                </a:solidFill>
                <a:latin typeface="ubuntu"/>
              </a:rPr>
              <a:t>en als je het even niet meer weet</a:t>
            </a:r>
            <a:endParaRPr kumimoji="0" lang="nl-NL" sz="2800" b="1" i="0" u="none" strike="noStrike" kern="1200" cap="none" spc="0" normalizeH="0" baseline="0" noProof="0" dirty="0">
              <a:ln>
                <a:noFill/>
              </a:ln>
              <a:solidFill>
                <a:srgbClr val="5F6467"/>
              </a:solidFill>
              <a:effectLst/>
              <a:uLnTx/>
              <a:uFillTx/>
              <a:latin typeface="ubuntu"/>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5400" b="1" i="0" u="none" strike="noStrike" kern="1200" cap="none" spc="0" normalizeH="0" baseline="0" noProof="0" dirty="0">
                <a:ln>
                  <a:noFill/>
                </a:ln>
                <a:solidFill>
                  <a:srgbClr val="5F6467"/>
                </a:solidFill>
                <a:effectLst/>
                <a:uLnTx/>
                <a:uFillTx/>
                <a:latin typeface="ubuntu"/>
              </a:rPr>
              <a:t>Dank jullie wel!</a:t>
            </a:r>
            <a:r>
              <a:rPr kumimoji="0" lang="nl-NL" sz="5400" b="1" i="0" u="none" strike="noStrike" kern="1200" cap="none" spc="0" normalizeH="0" baseline="0" noProof="0" dirty="0">
                <a:ln>
                  <a:noFill/>
                </a:ln>
                <a:solidFill>
                  <a:srgbClr val="5F6467"/>
                </a:solidFill>
                <a:effectLst/>
                <a:uLnTx/>
                <a:uFillTx/>
                <a:latin typeface="Calibri"/>
                <a:ea typeface="+mj-ea"/>
                <a:cs typeface="+mj-cs"/>
              </a:rPr>
              <a:t>  </a:t>
            </a:r>
            <a:endParaRPr kumimoji="0" lang="nl-NL" sz="7200" b="1" i="0" u="none" strike="noStrike" kern="1200" cap="none" spc="0" normalizeH="0" baseline="0" noProof="0" dirty="0">
              <a:ln>
                <a:noFill/>
              </a:ln>
              <a:solidFill>
                <a:srgbClr val="5F6467"/>
              </a:solidFill>
              <a:effectLst/>
              <a:uLnTx/>
              <a:uFillTx/>
              <a:latin typeface="Calibri"/>
              <a:ea typeface="+mj-ea"/>
              <a:cs typeface="+mj-cs"/>
            </a:endParaRPr>
          </a:p>
        </p:txBody>
      </p:sp>
      <p:pic>
        <p:nvPicPr>
          <p:cNvPr id="29" name="Afbeelding 28">
            <a:extLst>
              <a:ext uri="{FF2B5EF4-FFF2-40B4-BE49-F238E27FC236}">
                <a16:creationId xmlns:a16="http://schemas.microsoft.com/office/drawing/2014/main" id="{DF4E58FA-50E5-446C-86FB-ED23DE12C516}"/>
              </a:ext>
            </a:extLst>
          </p:cNvPr>
          <p:cNvPicPr>
            <a:picLocks noChangeAspect="1"/>
          </p:cNvPicPr>
          <p:nvPr/>
        </p:nvPicPr>
        <p:blipFill>
          <a:blip r:embed="rId3"/>
          <a:stretch>
            <a:fillRect/>
          </a:stretch>
        </p:blipFill>
        <p:spPr>
          <a:xfrm>
            <a:off x="10802938" y="5897910"/>
            <a:ext cx="1020644" cy="811281"/>
          </a:xfrm>
          <a:prstGeom prst="rect">
            <a:avLst/>
          </a:prstGeom>
        </p:spPr>
      </p:pic>
      <p:sp>
        <p:nvSpPr>
          <p:cNvPr id="3" name="Tekstvak 2">
            <a:extLst>
              <a:ext uri="{FF2B5EF4-FFF2-40B4-BE49-F238E27FC236}">
                <a16:creationId xmlns:a16="http://schemas.microsoft.com/office/drawing/2014/main" id="{206563ED-4333-3E32-5DF8-7673285EB7D4}"/>
              </a:ext>
            </a:extLst>
          </p:cNvPr>
          <p:cNvSpPr txBox="1"/>
          <p:nvPr/>
        </p:nvSpPr>
        <p:spPr>
          <a:xfrm>
            <a:off x="111919" y="4710033"/>
            <a:ext cx="4045309" cy="1354217"/>
          </a:xfrm>
          <a:prstGeom prst="rect">
            <a:avLst/>
          </a:prstGeom>
          <a:noFill/>
        </p:spPr>
        <p:txBody>
          <a:bodyPr wrap="square" rtlCol="0">
            <a:spAutoFit/>
          </a:bodyPr>
          <a:lstStyle/>
          <a:p>
            <a:r>
              <a:rPr lang="nl-NL" sz="1600" b="1" dirty="0">
                <a:solidFill>
                  <a:srgbClr val="5F6467"/>
                </a:solidFill>
              </a:rPr>
              <a:t>Monique Vos</a:t>
            </a:r>
          </a:p>
          <a:p>
            <a:r>
              <a:rPr lang="nl-NL" sz="1600" b="1" dirty="0">
                <a:solidFill>
                  <a:srgbClr val="5F6467"/>
                </a:solidFill>
              </a:rPr>
              <a:t>Projectleider HNN</a:t>
            </a:r>
          </a:p>
          <a:p>
            <a:r>
              <a:rPr lang="nl-NL" sz="1600" dirty="0">
                <a:solidFill>
                  <a:srgbClr val="5F6467"/>
                </a:solidFill>
              </a:rPr>
              <a:t>monique.vos@sheerenloo.nl </a:t>
            </a:r>
          </a:p>
          <a:p>
            <a:r>
              <a:rPr lang="nl-NL" sz="1600" dirty="0">
                <a:solidFill>
                  <a:srgbClr val="5F6467"/>
                </a:solidFill>
                <a:hlinkClick r:id="rId4">
                  <a:extLst>
                    <a:ext uri="{A12FA001-AC4F-418D-AE19-62706E023703}">
                      <ahyp:hlinkClr xmlns:ahyp="http://schemas.microsoft.com/office/drawing/2018/hyperlinkcolor" val="tx"/>
                    </a:ext>
                  </a:extLst>
                </a:hlinkClick>
              </a:rPr>
              <a:t>www.hersenletselnetwerknoord.nl</a:t>
            </a:r>
            <a:endParaRPr lang="nl-NL" sz="1600" dirty="0">
              <a:solidFill>
                <a:srgbClr val="5F6467"/>
              </a:solidFill>
            </a:endParaRPr>
          </a:p>
          <a:p>
            <a:endParaRPr lang="nl-NL" dirty="0"/>
          </a:p>
        </p:txBody>
      </p:sp>
      <p:sp>
        <p:nvSpPr>
          <p:cNvPr id="2" name="Tekstvak 1">
            <a:extLst>
              <a:ext uri="{FF2B5EF4-FFF2-40B4-BE49-F238E27FC236}">
                <a16:creationId xmlns:a16="http://schemas.microsoft.com/office/drawing/2014/main" id="{244EC37C-5117-2D88-4BB0-7787091DCD10}"/>
              </a:ext>
            </a:extLst>
          </p:cNvPr>
          <p:cNvSpPr txBox="1"/>
          <p:nvPr/>
        </p:nvSpPr>
        <p:spPr>
          <a:xfrm>
            <a:off x="1785938" y="6107264"/>
            <a:ext cx="91886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085 – 225 02 44                </a:t>
            </a:r>
            <a:r>
              <a:rPr lang="nl-NL" sz="3200" b="1" dirty="0">
                <a:solidFill>
                  <a:schemeClr val="bg1"/>
                </a:solidFill>
                <a:latin typeface="Ink Free" panose="03080402000500000000" pitchFamily="66" charset="0"/>
                <a:hlinkClick r:id="rId5">
                  <a:extLst>
                    <a:ext uri="{A12FA001-AC4F-418D-AE19-62706E023703}">
                      <ahyp:hlinkClr xmlns:ahyp="http://schemas.microsoft.com/office/drawing/2018/hyperlinkcolor" val="tx"/>
                    </a:ext>
                  </a:extLst>
                </a:hlinkClick>
              </a:rPr>
              <a:t>www.Breinlijn.nl</a:t>
            </a:r>
            <a:r>
              <a:rPr lang="nl-NL" sz="3200" b="1" dirty="0">
                <a:solidFill>
                  <a:schemeClr val="bg1"/>
                </a:solidFill>
                <a:latin typeface="Ink Free" panose="03080402000500000000" pitchFamily="66" charset="0"/>
              </a:rPr>
              <a:t> </a:t>
            </a:r>
            <a:endParaRPr kumimoji="0" lang="nl-NL" sz="3200" b="1" i="0" u="none" strike="noStrike" kern="1200" cap="none" spc="0" normalizeH="0" baseline="0" noProof="0" dirty="0">
              <a:ln>
                <a:noFill/>
              </a:ln>
              <a:solidFill>
                <a:schemeClr val="bg1"/>
              </a:solidFill>
              <a:effectLst/>
              <a:uLnTx/>
              <a:uFillTx/>
              <a:latin typeface="Ink Free" panose="03080402000500000000" pitchFamily="66" charset="0"/>
              <a:ea typeface="+mn-ea"/>
              <a:cs typeface="+mn-cs"/>
            </a:endParaRPr>
          </a:p>
        </p:txBody>
      </p:sp>
      <p:pic>
        <p:nvPicPr>
          <p:cNvPr id="5" name="Graphic 4" descr="Ontvanger met effen opvulling">
            <a:extLst>
              <a:ext uri="{FF2B5EF4-FFF2-40B4-BE49-F238E27FC236}">
                <a16:creationId xmlns:a16="http://schemas.microsoft.com/office/drawing/2014/main" id="{45BD2CD3-73EC-7045-A7C5-BD9BD38C63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5221" y="5890460"/>
            <a:ext cx="914400" cy="914400"/>
          </a:xfrm>
          <a:prstGeom prst="rect">
            <a:avLst/>
          </a:prstGeom>
        </p:spPr>
      </p:pic>
      <p:pic>
        <p:nvPicPr>
          <p:cNvPr id="7" name="Graphic 6" descr="Envelop met effen opvulling">
            <a:extLst>
              <a:ext uri="{FF2B5EF4-FFF2-40B4-BE49-F238E27FC236}">
                <a16:creationId xmlns:a16="http://schemas.microsoft.com/office/drawing/2014/main" id="{CDF18BD7-A980-5C6A-83F5-C15D72C07C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68194" y="5919792"/>
            <a:ext cx="914400" cy="914400"/>
          </a:xfrm>
          <a:prstGeom prst="rect">
            <a:avLst/>
          </a:prstGeom>
        </p:spPr>
      </p:pic>
    </p:spTree>
    <p:extLst>
      <p:ext uri="{BB962C8B-B14F-4D97-AF65-F5344CB8AC3E}">
        <p14:creationId xmlns:p14="http://schemas.microsoft.com/office/powerpoint/2010/main" val="216175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4" name="Group 73">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76"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7"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8"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79"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0"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1"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2"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3"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4"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5"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6"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7"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8"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9"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0"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1"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2"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3"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4"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5"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96" name="Afbeelding 95" descr="Afbeelding met voedsel, tekening&#10;&#10;Automatisch gegenereerde beschrijving">
            <a:extLst>
              <a:ext uri="{FF2B5EF4-FFF2-40B4-BE49-F238E27FC236}">
                <a16:creationId xmlns:a16="http://schemas.microsoft.com/office/drawing/2014/main" id="{E52D3FC3-4C08-42B7-B514-C36598C07D73}"/>
              </a:ext>
            </a:extLst>
          </p:cNvPr>
          <p:cNvPicPr>
            <a:picLocks noChangeAspect="1"/>
          </p:cNvPicPr>
          <p:nvPr/>
        </p:nvPicPr>
        <p:blipFill rotWithShape="1">
          <a:blip r:embed="rId2"/>
          <a:srcRect r="696"/>
          <a:stretch/>
        </p:blipFill>
        <p:spPr>
          <a:xfrm>
            <a:off x="348238" y="212713"/>
            <a:ext cx="2866197" cy="1972992"/>
          </a:xfrm>
          <a:prstGeom prst="rect">
            <a:avLst/>
          </a:prstGeom>
        </p:spPr>
      </p:pic>
      <p:sp>
        <p:nvSpPr>
          <p:cNvPr id="33" name="Tekstvak 32">
            <a:extLst>
              <a:ext uri="{FF2B5EF4-FFF2-40B4-BE49-F238E27FC236}">
                <a16:creationId xmlns:a16="http://schemas.microsoft.com/office/drawing/2014/main" id="{7A438DB9-73EC-4D44-B1FC-532791D0104A}"/>
              </a:ext>
            </a:extLst>
          </p:cNvPr>
          <p:cNvSpPr txBox="1"/>
          <p:nvPr/>
        </p:nvSpPr>
        <p:spPr>
          <a:xfrm rot="19473026">
            <a:off x="2147953" y="1860000"/>
            <a:ext cx="3048000"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7835"/>
                </a:solidFill>
                <a:effectLst/>
                <a:uLnTx/>
                <a:uFillTx/>
                <a:latin typeface="ubuntu"/>
                <a:ea typeface="+mn-ea"/>
                <a:cs typeface="+mn-cs"/>
              </a:rPr>
              <a:t>REGIOTEAM Groningen en Drenthe</a:t>
            </a:r>
          </a:p>
        </p:txBody>
      </p:sp>
      <p:pic>
        <p:nvPicPr>
          <p:cNvPr id="31" name="Afbeelding 30">
            <a:extLst>
              <a:ext uri="{FF2B5EF4-FFF2-40B4-BE49-F238E27FC236}">
                <a16:creationId xmlns:a16="http://schemas.microsoft.com/office/drawing/2014/main" id="{DC1CAEE3-EC61-4A44-8C66-DF0C79D1DF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95763" y="2319697"/>
            <a:ext cx="3457879" cy="2955566"/>
          </a:xfrm>
          <a:prstGeom prst="rect">
            <a:avLst/>
          </a:prstGeom>
          <a:noFill/>
          <a:ln>
            <a:noFill/>
          </a:ln>
        </p:spPr>
      </p:pic>
      <p:sp>
        <p:nvSpPr>
          <p:cNvPr id="2" name="Tekstvak 1">
            <a:extLst>
              <a:ext uri="{FF2B5EF4-FFF2-40B4-BE49-F238E27FC236}">
                <a16:creationId xmlns:a16="http://schemas.microsoft.com/office/drawing/2014/main" id="{0CAAF794-F17F-DC42-13AE-3BAC7AF207BE}"/>
              </a:ext>
            </a:extLst>
          </p:cNvPr>
          <p:cNvSpPr txBox="1"/>
          <p:nvPr/>
        </p:nvSpPr>
        <p:spPr>
          <a:xfrm>
            <a:off x="1518802" y="6024861"/>
            <a:ext cx="90620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Ink Free" panose="03080402000500000000" pitchFamily="66" charset="0"/>
                <a:ea typeface="+mn-ea"/>
                <a:cs typeface="+mn-cs"/>
              </a:rPr>
              <a:t>Vragen over hersenletsel? Bel of mail met Breinlijn!</a:t>
            </a:r>
          </a:p>
        </p:txBody>
      </p:sp>
    </p:spTree>
    <p:extLst>
      <p:ext uri="{BB962C8B-B14F-4D97-AF65-F5344CB8AC3E}">
        <p14:creationId xmlns:p14="http://schemas.microsoft.com/office/powerpoint/2010/main" val="181064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36"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37"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38"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39"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0"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1"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2"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3"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4"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5"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6"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7"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8"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9"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0"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1"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2"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3"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4"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grpSp>
        <p:nvGrpSpPr>
          <p:cNvPr id="256" name="Group 255">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4" y="1186484"/>
            <a:ext cx="8848345" cy="4477933"/>
            <a:chOff x="1669293" y="1186483"/>
            <a:chExt cx="8848345" cy="4477933"/>
          </a:xfrm>
        </p:grpSpPr>
        <p:sp>
          <p:nvSpPr>
            <p:cNvPr id="257" name="Rectangle 256">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58" name="Isosceles Triangle 257">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59" name="Rectangle 258">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grpSp>
      <p:sp>
        <p:nvSpPr>
          <p:cNvPr id="261" name="Rectangle 26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263" name="Group 26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6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8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8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8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2" name="Titel 1">
            <a:extLst>
              <a:ext uri="{FF2B5EF4-FFF2-40B4-BE49-F238E27FC236}">
                <a16:creationId xmlns:a16="http://schemas.microsoft.com/office/drawing/2014/main" id="{2509524C-3804-426C-A5C9-8D7DA9CC4A83}"/>
              </a:ext>
            </a:extLst>
          </p:cNvPr>
          <p:cNvSpPr>
            <a:spLocks noGrp="1"/>
          </p:cNvSpPr>
          <p:nvPr>
            <p:ph type="title"/>
          </p:nvPr>
        </p:nvSpPr>
        <p:spPr>
          <a:xfrm>
            <a:off x="117738" y="5564378"/>
            <a:ext cx="12186176" cy="789673"/>
          </a:xfrm>
        </p:spPr>
        <p:txBody>
          <a:bodyPr vert="horz" lIns="228600" tIns="228600" rIns="228600" bIns="0" rtlCol="0" anchor="ctr">
            <a:noAutofit/>
          </a:bodyPr>
          <a:lstStyle/>
          <a:p>
            <a:pPr>
              <a:lnSpc>
                <a:spcPct val="80000"/>
              </a:lnSpc>
            </a:pPr>
            <a:r>
              <a:rPr lang="en-US" sz="3200" dirty="0" err="1">
                <a:solidFill>
                  <a:schemeClr val="bg1"/>
                </a:solidFill>
                <a:latin typeface="Ink Free" panose="03080402000500000000" pitchFamily="66" charset="0"/>
              </a:rPr>
              <a:t>Hèt</a:t>
            </a:r>
            <a:r>
              <a:rPr lang="en-US" sz="3200" dirty="0">
                <a:solidFill>
                  <a:schemeClr val="bg1"/>
                </a:solidFill>
                <a:latin typeface="Ink Free" panose="03080402000500000000" pitchFamily="66" charset="0"/>
              </a:rPr>
              <a:t> </a:t>
            </a:r>
            <a:r>
              <a:rPr lang="en-US" sz="3200" dirty="0" err="1">
                <a:solidFill>
                  <a:schemeClr val="bg1"/>
                </a:solidFill>
                <a:latin typeface="Ink Free" panose="03080402000500000000" pitchFamily="66" charset="0"/>
              </a:rPr>
              <a:t>Netwerk</a:t>
            </a:r>
            <a:r>
              <a:rPr lang="en-US" sz="3200" dirty="0">
                <a:solidFill>
                  <a:schemeClr val="bg1"/>
                </a:solidFill>
                <a:latin typeface="Ink Free" panose="03080402000500000000" pitchFamily="66" charset="0"/>
              </a:rPr>
              <a:t> van </a:t>
            </a:r>
            <a:r>
              <a:rPr lang="en-US" sz="3200" dirty="0" err="1">
                <a:solidFill>
                  <a:schemeClr val="bg1"/>
                </a:solidFill>
                <a:latin typeface="Ink Free" panose="03080402000500000000" pitchFamily="66" charset="0"/>
              </a:rPr>
              <a:t>Hersenletsel</a:t>
            </a:r>
            <a:r>
              <a:rPr lang="en-US" sz="3200" dirty="0">
                <a:solidFill>
                  <a:schemeClr val="bg1"/>
                </a:solidFill>
                <a:latin typeface="Ink Free" panose="03080402000500000000" pitchFamily="66" charset="0"/>
              </a:rPr>
              <a:t> Professionals &amp; Ervaringsdeskundigen </a:t>
            </a:r>
            <a:br>
              <a:rPr lang="en-US" sz="3200" dirty="0">
                <a:solidFill>
                  <a:schemeClr val="bg1"/>
                </a:solidFill>
                <a:latin typeface="Ink Free" panose="03080402000500000000" pitchFamily="66" charset="0"/>
              </a:rPr>
            </a:br>
            <a:r>
              <a:rPr lang="en-US" sz="3200" dirty="0">
                <a:solidFill>
                  <a:schemeClr val="bg1"/>
                </a:solidFill>
                <a:latin typeface="Ink Free" panose="03080402000500000000" pitchFamily="66" charset="0"/>
              </a:rPr>
              <a:t>in Noord-Nederland</a:t>
            </a:r>
          </a:p>
        </p:txBody>
      </p:sp>
      <p:sp>
        <p:nvSpPr>
          <p:cNvPr id="284" name="Freeform: Shape 283">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Afbeelding 4" descr="Afbeelding met voedsel, tekening&#10;&#10;Automatisch gegenereerde beschrijving">
            <a:extLst>
              <a:ext uri="{FF2B5EF4-FFF2-40B4-BE49-F238E27FC236}">
                <a16:creationId xmlns:a16="http://schemas.microsoft.com/office/drawing/2014/main" id="{B8CE5E29-E0BD-40BD-AF2D-B176451489E4}"/>
              </a:ext>
            </a:extLst>
          </p:cNvPr>
          <p:cNvPicPr>
            <a:picLocks noChangeAspect="1"/>
          </p:cNvPicPr>
          <p:nvPr/>
        </p:nvPicPr>
        <p:blipFill rotWithShape="1">
          <a:blip r:embed="rId2"/>
          <a:srcRect r="696"/>
          <a:stretch/>
        </p:blipFill>
        <p:spPr>
          <a:xfrm>
            <a:off x="335649" y="465000"/>
            <a:ext cx="2522078" cy="1736113"/>
          </a:xfrm>
          <a:prstGeom prst="rect">
            <a:avLst/>
          </a:prstGeom>
        </p:spPr>
      </p:pic>
      <p:sp>
        <p:nvSpPr>
          <p:cNvPr id="3" name="Tekstvak 2">
            <a:extLst>
              <a:ext uri="{FF2B5EF4-FFF2-40B4-BE49-F238E27FC236}">
                <a16:creationId xmlns:a16="http://schemas.microsoft.com/office/drawing/2014/main" id="{A9CF7EE0-AB32-431A-B454-8D6DE1DA69E0}"/>
              </a:ext>
            </a:extLst>
          </p:cNvPr>
          <p:cNvSpPr txBox="1"/>
          <p:nvPr/>
        </p:nvSpPr>
        <p:spPr>
          <a:xfrm>
            <a:off x="3310165" y="504051"/>
            <a:ext cx="8199737" cy="541686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E7835"/>
                </a:solidFill>
                <a:effectLst/>
                <a:uLnTx/>
                <a:uFillTx/>
                <a:latin typeface="ubuntu"/>
                <a:ea typeface="+mn-ea"/>
                <a:cs typeface="+mn-cs"/>
              </a:rPr>
              <a:t>WELKOM BIJ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E7835"/>
                </a:solidFill>
                <a:effectLst/>
                <a:uLnTx/>
                <a:uFillTx/>
                <a:latin typeface="ubuntu"/>
                <a:ea typeface="+mn-ea"/>
                <a:cs typeface="+mn-cs"/>
              </a:rPr>
              <a:t>HERSENLETSEL NETWERK NOORD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F6467"/>
                </a:solidFill>
                <a:effectLst/>
                <a:uLnTx/>
                <a:uFillTx/>
                <a:latin typeface="ubuntu"/>
                <a:ea typeface="+mn-ea"/>
                <a:cs typeface="+mn-cs"/>
              </a:rPr>
              <a:t>Hersenletsel Netwerk Noord is een regionaal netwerk van professionals en ervaringsdeskundigen gespecialiseerd in hersenletsel.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F6467"/>
              </a:solidFill>
              <a:effectLst/>
              <a:uLnTx/>
              <a:uFillTx/>
              <a:latin typeface="ubuntu"/>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F6467"/>
                </a:solidFill>
                <a:effectLst/>
                <a:uLnTx/>
                <a:uFillTx/>
                <a:latin typeface="ubuntu"/>
                <a:ea typeface="+mn-ea"/>
                <a:cs typeface="+mn-cs"/>
              </a:rPr>
              <a:t>Met zo’n 70 direct betrokken professionals en ervaringsdeskundigen vanuit 18 noordelijke zorgorganisaties werken we samen aan diverse thema’s, met als focus: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1" i="0" u="none" strike="noStrike" kern="1200" cap="none" spc="0" normalizeH="0" baseline="0" noProof="0" dirty="0">
                <a:ln>
                  <a:noFill/>
                </a:ln>
                <a:solidFill>
                  <a:srgbClr val="FE7835"/>
                </a:solidFill>
                <a:effectLst/>
                <a:uLnTx/>
                <a:uFillTx/>
                <a:latin typeface="ubuntu"/>
                <a:ea typeface="+mn-ea"/>
                <a:cs typeface="+mn-cs"/>
              </a:rPr>
              <a:t>Breinlijn regioteam Groningen en Drenthe</a:t>
            </a:r>
            <a:r>
              <a:rPr kumimoji="0" lang="nl-NL" sz="2000" b="0" i="0" u="none" strike="noStrike" kern="1200" cap="none" spc="0" normalizeH="0" baseline="0" noProof="0" dirty="0">
                <a:ln>
                  <a:noFill/>
                </a:ln>
                <a:solidFill>
                  <a:srgbClr val="5F6467"/>
                </a:solidFill>
                <a:effectLst/>
                <a:uLnTx/>
                <a:uFillTx/>
                <a:latin typeface="ubuntu"/>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F6467"/>
                </a:solidFill>
                <a:effectLst/>
                <a:uLnTx/>
                <a:uFillTx/>
                <a:latin typeface="ubuntu"/>
                <a:ea typeface="+mn-ea"/>
                <a:cs typeface="+mn-cs"/>
              </a:rPr>
              <a:t>CVA-Zorgketen(s)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F6467"/>
                </a:solidFill>
                <a:effectLst/>
                <a:uLnTx/>
                <a:uFillTx/>
                <a:latin typeface="ubuntu"/>
                <a:ea typeface="+mn-ea"/>
                <a:cs typeface="+mn-cs"/>
              </a:rPr>
              <a:t>Traumatisch Hersenletsel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5F6467"/>
                </a:solidFill>
                <a:effectLst/>
                <a:uLnTx/>
                <a:uFillTx/>
                <a:latin typeface="ubuntu"/>
                <a:ea typeface="+mn-ea"/>
                <a:cs typeface="+mn-cs"/>
              </a:rPr>
              <a:t>Ervaringsdeskundigheid</a:t>
            </a:r>
            <a:endParaRPr kumimoji="0" lang="nl-NL" sz="2000" b="1" i="0" u="none" strike="noStrike" kern="1200" cap="none" spc="0" normalizeH="0" baseline="0" noProof="0" dirty="0">
              <a:ln>
                <a:noFill/>
              </a:ln>
              <a:solidFill>
                <a:srgbClr val="5F6467"/>
              </a:solidFill>
              <a:effectLst/>
              <a:uLnTx/>
              <a:uFillTx/>
              <a:latin typeface="ubuntu"/>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FE7835"/>
              </a:solidFill>
              <a:effectLst/>
              <a:uLnTx/>
              <a:uFillTx/>
              <a:latin typeface="ubuntu"/>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357736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1" name="Group 7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92" name="Freeform: Shape 91">
            <a:extLst>
              <a:ext uri="{FF2B5EF4-FFF2-40B4-BE49-F238E27FC236}">
                <a16:creationId xmlns:a16="http://schemas.microsoft.com/office/drawing/2014/main" id="{B3D296CC-CA82-4C71-A176-6A9FECDB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75000"/>
          </a:xfrm>
          <a:custGeom>
            <a:avLst/>
            <a:gdLst>
              <a:gd name="connsiteX0" fmla="*/ 0 w 12192000"/>
              <a:gd name="connsiteY0" fmla="*/ 0 h 2075000"/>
              <a:gd name="connsiteX1" fmla="*/ 12192000 w 12192000"/>
              <a:gd name="connsiteY1" fmla="*/ 0 h 2075000"/>
              <a:gd name="connsiteX2" fmla="*/ 12192000 w 12192000"/>
              <a:gd name="connsiteY2" fmla="*/ 558112 h 2075000"/>
              <a:gd name="connsiteX3" fmla="*/ 12192000 w 12192000"/>
              <a:gd name="connsiteY3" fmla="*/ 750237 h 2075000"/>
              <a:gd name="connsiteX4" fmla="*/ 12192000 w 12192000"/>
              <a:gd name="connsiteY4" fmla="*/ 1726055 h 2075000"/>
              <a:gd name="connsiteX5" fmla="*/ 12113803 w 12192000"/>
              <a:gd name="connsiteY5" fmla="*/ 1734338 h 2075000"/>
              <a:gd name="connsiteX6" fmla="*/ 6753597 w 12192000"/>
              <a:gd name="connsiteY6" fmla="*/ 2057895 h 2075000"/>
              <a:gd name="connsiteX7" fmla="*/ 400746 w 12192000"/>
              <a:gd name="connsiteY7" fmla="*/ 1886552 h 2075000"/>
              <a:gd name="connsiteX8" fmla="*/ 0 w 12192000"/>
              <a:gd name="connsiteY8" fmla="*/ 1849576 h 2075000"/>
              <a:gd name="connsiteX9" fmla="*/ 0 w 12192000"/>
              <a:gd name="connsiteY9" fmla="*/ 750237 h 2075000"/>
              <a:gd name="connsiteX10" fmla="*/ 0 w 12192000"/>
              <a:gd name="connsiteY10" fmla="*/ 558112 h 20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75000">
                <a:moveTo>
                  <a:pt x="0" y="0"/>
                </a:moveTo>
                <a:lnTo>
                  <a:pt x="12192000" y="0"/>
                </a:lnTo>
                <a:lnTo>
                  <a:pt x="12192000" y="558112"/>
                </a:lnTo>
                <a:lnTo>
                  <a:pt x="12192000" y="750237"/>
                </a:lnTo>
                <a:lnTo>
                  <a:pt x="12192000" y="1726055"/>
                </a:lnTo>
                <a:lnTo>
                  <a:pt x="12113803" y="1734338"/>
                </a:lnTo>
                <a:cubicBezTo>
                  <a:pt x="10139508" y="1932287"/>
                  <a:pt x="8237152" y="2025290"/>
                  <a:pt x="6753597" y="2057895"/>
                </a:cubicBezTo>
                <a:cubicBezTo>
                  <a:pt x="4940362" y="2097744"/>
                  <a:pt x="2657278" y="2078414"/>
                  <a:pt x="400746" y="1886552"/>
                </a:cubicBezTo>
                <a:lnTo>
                  <a:pt x="0" y="1849576"/>
                </a:lnTo>
                <a:lnTo>
                  <a:pt x="0" y="750237"/>
                </a:lnTo>
                <a:lnTo>
                  <a:pt x="0" y="558112"/>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el 1">
            <a:extLst>
              <a:ext uri="{FF2B5EF4-FFF2-40B4-BE49-F238E27FC236}">
                <a16:creationId xmlns:a16="http://schemas.microsoft.com/office/drawing/2014/main" id="{C476F030-82B1-4FD7-B7DF-A293C8765058}"/>
              </a:ext>
            </a:extLst>
          </p:cNvPr>
          <p:cNvSpPr>
            <a:spLocks noGrp="1"/>
          </p:cNvSpPr>
          <p:nvPr>
            <p:ph type="title"/>
          </p:nvPr>
        </p:nvSpPr>
        <p:spPr>
          <a:xfrm>
            <a:off x="807722" y="762609"/>
            <a:ext cx="10481519" cy="1003932"/>
          </a:xfrm>
        </p:spPr>
        <p:txBody>
          <a:bodyPr anchor="ctr">
            <a:noAutofit/>
          </a:bodyPr>
          <a:lstStyle/>
          <a:p>
            <a:pPr algn="l"/>
            <a:r>
              <a:rPr lang="nl-NL" sz="7200" b="1" dirty="0">
                <a:solidFill>
                  <a:srgbClr val="FE7835"/>
                </a:solidFill>
                <a:latin typeface="ubuntu"/>
              </a:rPr>
              <a:t>Missie</a:t>
            </a:r>
          </a:p>
        </p:txBody>
      </p:sp>
      <p:sp>
        <p:nvSpPr>
          <p:cNvPr id="3" name="Tijdelijke aanduiding voor inhoud 2">
            <a:extLst>
              <a:ext uri="{FF2B5EF4-FFF2-40B4-BE49-F238E27FC236}">
                <a16:creationId xmlns:a16="http://schemas.microsoft.com/office/drawing/2014/main" id="{AF1655DC-71C6-4E1D-BEC4-ED27552E59E1}"/>
              </a:ext>
            </a:extLst>
          </p:cNvPr>
          <p:cNvSpPr>
            <a:spLocks noGrp="1"/>
          </p:cNvSpPr>
          <p:nvPr>
            <p:ph idx="1"/>
          </p:nvPr>
        </p:nvSpPr>
        <p:spPr>
          <a:xfrm>
            <a:off x="807722" y="2127671"/>
            <a:ext cx="11068892" cy="4717597"/>
          </a:xfrm>
        </p:spPr>
        <p:txBody>
          <a:bodyPr>
            <a:noAutofit/>
          </a:bodyPr>
          <a:lstStyle/>
          <a:p>
            <a:pPr marL="0" indent="0">
              <a:buNone/>
            </a:pPr>
            <a:r>
              <a:rPr lang="nl-NL" sz="3200" b="1" dirty="0">
                <a:latin typeface="ubuntu"/>
              </a:rPr>
              <a:t>Hersenletsel Netwerk Noord is </a:t>
            </a:r>
            <a:r>
              <a:rPr lang="nl-NL" sz="3200" b="1" dirty="0" err="1">
                <a:latin typeface="ubuntu"/>
              </a:rPr>
              <a:t>hèt</a:t>
            </a:r>
            <a:r>
              <a:rPr lang="nl-NL" sz="3200" b="1" dirty="0">
                <a:latin typeface="ubuntu"/>
              </a:rPr>
              <a:t> netwerk van en voor Hersenletsel Professionals &amp; Ervaringsdeskundigen in Noord-Nederland om het leven met hersenletsel te ondersteunen en vorm te geven.</a:t>
            </a:r>
          </a:p>
        </p:txBody>
      </p:sp>
      <p:pic>
        <p:nvPicPr>
          <p:cNvPr id="4" name="Afbeelding 3">
            <a:extLst>
              <a:ext uri="{FF2B5EF4-FFF2-40B4-BE49-F238E27FC236}">
                <a16:creationId xmlns:a16="http://schemas.microsoft.com/office/drawing/2014/main" id="{E7082610-0591-4C38-AD61-20E775489908}"/>
              </a:ext>
            </a:extLst>
          </p:cNvPr>
          <p:cNvPicPr>
            <a:picLocks noChangeAspect="1"/>
          </p:cNvPicPr>
          <p:nvPr/>
        </p:nvPicPr>
        <p:blipFill>
          <a:blip r:embed="rId2"/>
          <a:stretch>
            <a:fillRect/>
          </a:stretch>
        </p:blipFill>
        <p:spPr>
          <a:xfrm>
            <a:off x="9960198" y="1751"/>
            <a:ext cx="2168831" cy="1492984"/>
          </a:xfrm>
          <a:prstGeom prst="rect">
            <a:avLst/>
          </a:prstGeom>
        </p:spPr>
      </p:pic>
      <p:pic>
        <p:nvPicPr>
          <p:cNvPr id="6" name="Afbeelding 5">
            <a:extLst>
              <a:ext uri="{FF2B5EF4-FFF2-40B4-BE49-F238E27FC236}">
                <a16:creationId xmlns:a16="http://schemas.microsoft.com/office/drawing/2014/main" id="{69DECB89-BD60-42F6-A921-5E79F695486F}"/>
              </a:ext>
            </a:extLst>
          </p:cNvPr>
          <p:cNvPicPr>
            <a:picLocks noChangeAspect="1"/>
          </p:cNvPicPr>
          <p:nvPr/>
        </p:nvPicPr>
        <p:blipFill>
          <a:blip r:embed="rId3"/>
          <a:stretch>
            <a:fillRect/>
          </a:stretch>
        </p:blipFill>
        <p:spPr>
          <a:xfrm>
            <a:off x="10809640" y="5842832"/>
            <a:ext cx="1020644" cy="811281"/>
          </a:xfrm>
          <a:prstGeom prst="rect">
            <a:avLst/>
          </a:prstGeom>
        </p:spPr>
      </p:pic>
    </p:spTree>
    <p:extLst>
      <p:ext uri="{BB962C8B-B14F-4D97-AF65-F5344CB8AC3E}">
        <p14:creationId xmlns:p14="http://schemas.microsoft.com/office/powerpoint/2010/main" val="154687270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71" name="Group 7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8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9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sp>
        <p:nvSpPr>
          <p:cNvPr id="92" name="Freeform: Shape 91">
            <a:extLst>
              <a:ext uri="{FF2B5EF4-FFF2-40B4-BE49-F238E27FC236}">
                <a16:creationId xmlns:a16="http://schemas.microsoft.com/office/drawing/2014/main" id="{B3D296CC-CA82-4C71-A176-6A9FECDB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75000"/>
          </a:xfrm>
          <a:custGeom>
            <a:avLst/>
            <a:gdLst>
              <a:gd name="connsiteX0" fmla="*/ 0 w 12192000"/>
              <a:gd name="connsiteY0" fmla="*/ 0 h 2075000"/>
              <a:gd name="connsiteX1" fmla="*/ 12192000 w 12192000"/>
              <a:gd name="connsiteY1" fmla="*/ 0 h 2075000"/>
              <a:gd name="connsiteX2" fmla="*/ 12192000 w 12192000"/>
              <a:gd name="connsiteY2" fmla="*/ 558112 h 2075000"/>
              <a:gd name="connsiteX3" fmla="*/ 12192000 w 12192000"/>
              <a:gd name="connsiteY3" fmla="*/ 750237 h 2075000"/>
              <a:gd name="connsiteX4" fmla="*/ 12192000 w 12192000"/>
              <a:gd name="connsiteY4" fmla="*/ 1726055 h 2075000"/>
              <a:gd name="connsiteX5" fmla="*/ 12113803 w 12192000"/>
              <a:gd name="connsiteY5" fmla="*/ 1734338 h 2075000"/>
              <a:gd name="connsiteX6" fmla="*/ 6753597 w 12192000"/>
              <a:gd name="connsiteY6" fmla="*/ 2057895 h 2075000"/>
              <a:gd name="connsiteX7" fmla="*/ 400746 w 12192000"/>
              <a:gd name="connsiteY7" fmla="*/ 1886552 h 2075000"/>
              <a:gd name="connsiteX8" fmla="*/ 0 w 12192000"/>
              <a:gd name="connsiteY8" fmla="*/ 1849576 h 2075000"/>
              <a:gd name="connsiteX9" fmla="*/ 0 w 12192000"/>
              <a:gd name="connsiteY9" fmla="*/ 750237 h 2075000"/>
              <a:gd name="connsiteX10" fmla="*/ 0 w 12192000"/>
              <a:gd name="connsiteY10" fmla="*/ 558112 h 20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75000">
                <a:moveTo>
                  <a:pt x="0" y="0"/>
                </a:moveTo>
                <a:lnTo>
                  <a:pt x="12192000" y="0"/>
                </a:lnTo>
                <a:lnTo>
                  <a:pt x="12192000" y="558112"/>
                </a:lnTo>
                <a:lnTo>
                  <a:pt x="12192000" y="750237"/>
                </a:lnTo>
                <a:lnTo>
                  <a:pt x="12192000" y="1726055"/>
                </a:lnTo>
                <a:lnTo>
                  <a:pt x="12113803" y="1734338"/>
                </a:lnTo>
                <a:cubicBezTo>
                  <a:pt x="10139508" y="1932287"/>
                  <a:pt x="8237152" y="2025290"/>
                  <a:pt x="6753597" y="2057895"/>
                </a:cubicBezTo>
                <a:cubicBezTo>
                  <a:pt x="4940362" y="2097744"/>
                  <a:pt x="2657278" y="2078414"/>
                  <a:pt x="400746" y="1886552"/>
                </a:cubicBezTo>
                <a:lnTo>
                  <a:pt x="0" y="1849576"/>
                </a:lnTo>
                <a:lnTo>
                  <a:pt x="0" y="750237"/>
                </a:lnTo>
                <a:lnTo>
                  <a:pt x="0" y="558112"/>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el 1">
            <a:extLst>
              <a:ext uri="{FF2B5EF4-FFF2-40B4-BE49-F238E27FC236}">
                <a16:creationId xmlns:a16="http://schemas.microsoft.com/office/drawing/2014/main" id="{C476F030-82B1-4FD7-B7DF-A293C8765058}"/>
              </a:ext>
            </a:extLst>
          </p:cNvPr>
          <p:cNvSpPr>
            <a:spLocks noGrp="1"/>
          </p:cNvSpPr>
          <p:nvPr>
            <p:ph type="title"/>
          </p:nvPr>
        </p:nvSpPr>
        <p:spPr>
          <a:xfrm>
            <a:off x="807722" y="762609"/>
            <a:ext cx="10481519" cy="1003932"/>
          </a:xfrm>
        </p:spPr>
        <p:txBody>
          <a:bodyPr anchor="ctr">
            <a:noAutofit/>
          </a:bodyPr>
          <a:lstStyle/>
          <a:p>
            <a:pPr algn="l"/>
            <a:r>
              <a:rPr lang="nl-NL" sz="7200" b="1" dirty="0">
                <a:solidFill>
                  <a:srgbClr val="FE7835"/>
                </a:solidFill>
                <a:latin typeface="ubuntu"/>
              </a:rPr>
              <a:t>Visie</a:t>
            </a:r>
          </a:p>
        </p:txBody>
      </p:sp>
      <p:sp>
        <p:nvSpPr>
          <p:cNvPr id="3" name="Tijdelijke aanduiding voor inhoud 2">
            <a:extLst>
              <a:ext uri="{FF2B5EF4-FFF2-40B4-BE49-F238E27FC236}">
                <a16:creationId xmlns:a16="http://schemas.microsoft.com/office/drawing/2014/main" id="{AF1655DC-71C6-4E1D-BEC4-ED27552E59E1}"/>
              </a:ext>
            </a:extLst>
          </p:cNvPr>
          <p:cNvSpPr>
            <a:spLocks noGrp="1"/>
          </p:cNvSpPr>
          <p:nvPr>
            <p:ph idx="1"/>
          </p:nvPr>
        </p:nvSpPr>
        <p:spPr>
          <a:xfrm>
            <a:off x="761392" y="1983620"/>
            <a:ext cx="11068892" cy="4717597"/>
          </a:xfrm>
        </p:spPr>
        <p:txBody>
          <a:bodyPr>
            <a:noAutofit/>
          </a:bodyPr>
          <a:lstStyle/>
          <a:p>
            <a:pPr marL="0" indent="0">
              <a:lnSpc>
                <a:spcPct val="100000"/>
              </a:lnSpc>
              <a:buNone/>
            </a:pPr>
            <a:r>
              <a:rPr lang="nl-NL" sz="2800" b="1" dirty="0">
                <a:latin typeface="ubuntu"/>
              </a:rPr>
              <a:t>Onze organisaties en professionals zijn het beste wat er te bieden is aan hersenletselzorg (diagnose, behandeling, begeleiding en ondersteuning) in onze regio. We bundelen onze krachten &amp; delen onze kennis. We geven  invulling aan het professionele netwerk, Breinlijn regio Groningen &amp; Drenthe,  keten/netwerk-zorg en ervaringsdeskundigheid, in aansluiting op onderzoek en regionale/landelijke ontwikkelingen.</a:t>
            </a:r>
            <a:endParaRPr lang="nl-NL" sz="3200" b="1" dirty="0">
              <a:latin typeface="ubuntu"/>
            </a:endParaRPr>
          </a:p>
        </p:txBody>
      </p:sp>
      <p:pic>
        <p:nvPicPr>
          <p:cNvPr id="4" name="Afbeelding 3">
            <a:extLst>
              <a:ext uri="{FF2B5EF4-FFF2-40B4-BE49-F238E27FC236}">
                <a16:creationId xmlns:a16="http://schemas.microsoft.com/office/drawing/2014/main" id="{E7082610-0591-4C38-AD61-20E775489908}"/>
              </a:ext>
            </a:extLst>
          </p:cNvPr>
          <p:cNvPicPr>
            <a:picLocks noChangeAspect="1"/>
          </p:cNvPicPr>
          <p:nvPr/>
        </p:nvPicPr>
        <p:blipFill>
          <a:blip r:embed="rId2"/>
          <a:stretch>
            <a:fillRect/>
          </a:stretch>
        </p:blipFill>
        <p:spPr>
          <a:xfrm>
            <a:off x="9960198" y="1751"/>
            <a:ext cx="2168831" cy="1492984"/>
          </a:xfrm>
          <a:prstGeom prst="rect">
            <a:avLst/>
          </a:prstGeom>
        </p:spPr>
      </p:pic>
      <p:pic>
        <p:nvPicPr>
          <p:cNvPr id="6" name="Afbeelding 5">
            <a:extLst>
              <a:ext uri="{FF2B5EF4-FFF2-40B4-BE49-F238E27FC236}">
                <a16:creationId xmlns:a16="http://schemas.microsoft.com/office/drawing/2014/main" id="{69DECB89-BD60-42F6-A921-5E79F695486F}"/>
              </a:ext>
            </a:extLst>
          </p:cNvPr>
          <p:cNvPicPr>
            <a:picLocks noChangeAspect="1"/>
          </p:cNvPicPr>
          <p:nvPr/>
        </p:nvPicPr>
        <p:blipFill>
          <a:blip r:embed="rId3"/>
          <a:stretch>
            <a:fillRect/>
          </a:stretch>
        </p:blipFill>
        <p:spPr>
          <a:xfrm>
            <a:off x="10809640" y="5842832"/>
            <a:ext cx="1020644" cy="811281"/>
          </a:xfrm>
          <a:prstGeom prst="rect">
            <a:avLst/>
          </a:prstGeom>
        </p:spPr>
      </p:pic>
    </p:spTree>
    <p:extLst>
      <p:ext uri="{BB962C8B-B14F-4D97-AF65-F5344CB8AC3E}">
        <p14:creationId xmlns:p14="http://schemas.microsoft.com/office/powerpoint/2010/main" val="87166040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Afbeelding 9" descr="Afbeelding met voedsel, tekening&#10;&#10;Automatisch gegenereerde beschrijving">
            <a:extLst>
              <a:ext uri="{FF2B5EF4-FFF2-40B4-BE49-F238E27FC236}">
                <a16:creationId xmlns:a16="http://schemas.microsoft.com/office/drawing/2014/main" id="{13415E51-6068-4ED7-9BDD-105AE9DD6F7D}"/>
              </a:ext>
            </a:extLst>
          </p:cNvPr>
          <p:cNvPicPr>
            <a:picLocks noChangeAspect="1"/>
          </p:cNvPicPr>
          <p:nvPr/>
        </p:nvPicPr>
        <p:blipFill>
          <a:blip r:embed="rId2"/>
          <a:stretch>
            <a:fillRect/>
          </a:stretch>
        </p:blipFill>
        <p:spPr>
          <a:xfrm>
            <a:off x="183904" y="235151"/>
            <a:ext cx="1625511" cy="1111159"/>
          </a:xfrm>
          <a:prstGeom prst="rect">
            <a:avLst/>
          </a:prstGeom>
        </p:spPr>
      </p:pic>
      <p:pic>
        <p:nvPicPr>
          <p:cNvPr id="102406" name="Picture 10" descr="http://www.vries.nu/wp-content/uploads/2014/06/Logo-Interzorg-300x300.jpg">
            <a:hlinkClick r:id="rId3"/>
          </p:cNvPr>
          <p:cNvPicPr>
            <a:picLocks noChangeAspect="1" noChangeArrowheads="1"/>
          </p:cNvPicPr>
          <p:nvPr/>
        </p:nvPicPr>
        <p:blipFill>
          <a:blip r:embed="rId4" cstate="print"/>
          <a:srcRect/>
          <a:stretch>
            <a:fillRect/>
          </a:stretch>
        </p:blipFill>
        <p:spPr bwMode="auto">
          <a:xfrm>
            <a:off x="8011430" y="629802"/>
            <a:ext cx="1655763" cy="1657350"/>
          </a:xfrm>
          <a:prstGeom prst="rect">
            <a:avLst/>
          </a:prstGeom>
          <a:noFill/>
          <a:ln w="9525">
            <a:noFill/>
            <a:miter lim="800000"/>
            <a:headEnd/>
            <a:tailEnd/>
          </a:ln>
        </p:spPr>
      </p:pic>
      <p:pic>
        <p:nvPicPr>
          <p:cNvPr id="102408" name="Picture 12"/>
          <p:cNvPicPr>
            <a:picLocks noChangeAspect="1" noChangeArrowheads="1"/>
          </p:cNvPicPr>
          <p:nvPr/>
        </p:nvPicPr>
        <p:blipFill>
          <a:blip r:embed="rId5" cstate="print"/>
          <a:srcRect/>
          <a:stretch>
            <a:fillRect/>
          </a:stretch>
        </p:blipFill>
        <p:spPr bwMode="auto">
          <a:xfrm>
            <a:off x="9574223" y="409429"/>
            <a:ext cx="2060575" cy="1341438"/>
          </a:xfrm>
          <a:prstGeom prst="rect">
            <a:avLst/>
          </a:prstGeom>
          <a:noFill/>
          <a:ln w="9525">
            <a:noFill/>
            <a:miter lim="800000"/>
            <a:headEnd/>
            <a:tailEnd/>
          </a:ln>
        </p:spPr>
      </p:pic>
      <p:pic>
        <p:nvPicPr>
          <p:cNvPr id="102409" name="Picture 13"/>
          <p:cNvPicPr>
            <a:picLocks noChangeAspect="1" noChangeArrowheads="1"/>
          </p:cNvPicPr>
          <p:nvPr/>
        </p:nvPicPr>
        <p:blipFill>
          <a:blip r:embed="rId6" cstate="print"/>
          <a:srcRect/>
          <a:stretch>
            <a:fillRect/>
          </a:stretch>
        </p:blipFill>
        <p:spPr bwMode="auto">
          <a:xfrm>
            <a:off x="9190" y="5395300"/>
            <a:ext cx="3285855" cy="1115475"/>
          </a:xfrm>
          <a:prstGeom prst="rect">
            <a:avLst/>
          </a:prstGeom>
          <a:noFill/>
          <a:ln w="9525">
            <a:noFill/>
            <a:miter lim="800000"/>
            <a:headEnd/>
            <a:tailEnd/>
          </a:ln>
        </p:spPr>
      </p:pic>
      <p:pic>
        <p:nvPicPr>
          <p:cNvPr id="102410" name="Picture 14"/>
          <p:cNvPicPr>
            <a:picLocks noChangeAspect="1" noChangeArrowheads="1"/>
          </p:cNvPicPr>
          <p:nvPr/>
        </p:nvPicPr>
        <p:blipFill>
          <a:blip r:embed="rId7" cstate="print"/>
          <a:srcRect/>
          <a:stretch>
            <a:fillRect/>
          </a:stretch>
        </p:blipFill>
        <p:spPr bwMode="auto">
          <a:xfrm>
            <a:off x="325200" y="4737612"/>
            <a:ext cx="3746376" cy="496209"/>
          </a:xfrm>
          <a:prstGeom prst="rect">
            <a:avLst/>
          </a:prstGeom>
          <a:noFill/>
          <a:ln w="9525">
            <a:noFill/>
            <a:miter lim="800000"/>
            <a:headEnd/>
            <a:tailEnd/>
          </a:ln>
        </p:spPr>
      </p:pic>
      <p:pic>
        <p:nvPicPr>
          <p:cNvPr id="102411" name="Picture 16"/>
          <p:cNvPicPr>
            <a:picLocks noChangeAspect="1" noChangeArrowheads="1"/>
          </p:cNvPicPr>
          <p:nvPr/>
        </p:nvPicPr>
        <p:blipFill>
          <a:blip r:embed="rId8" cstate="print"/>
          <a:srcRect/>
          <a:stretch>
            <a:fillRect/>
          </a:stretch>
        </p:blipFill>
        <p:spPr bwMode="auto">
          <a:xfrm>
            <a:off x="3760408" y="5599199"/>
            <a:ext cx="2077813" cy="707675"/>
          </a:xfrm>
          <a:prstGeom prst="rect">
            <a:avLst/>
          </a:prstGeom>
          <a:noFill/>
          <a:ln w="9525">
            <a:noFill/>
            <a:miter lim="800000"/>
            <a:headEnd/>
            <a:tailEnd/>
          </a:ln>
        </p:spPr>
      </p:pic>
      <p:pic>
        <p:nvPicPr>
          <p:cNvPr id="11266" name="Picture 2" descr="Afbeeldingsresultaat voor zonnehuisgroep noord">
            <a:hlinkClick r:id="rId9"/>
          </p:cNvPr>
          <p:cNvPicPr>
            <a:picLocks noChangeAspect="1" noChangeArrowheads="1"/>
          </p:cNvPicPr>
          <p:nvPr/>
        </p:nvPicPr>
        <p:blipFill>
          <a:blip r:embed="rId10"/>
          <a:srcRect/>
          <a:stretch>
            <a:fillRect/>
          </a:stretch>
        </p:blipFill>
        <p:spPr bwMode="auto">
          <a:xfrm>
            <a:off x="3254987" y="3320549"/>
            <a:ext cx="2015706" cy="1343805"/>
          </a:xfrm>
          <a:prstGeom prst="rect">
            <a:avLst/>
          </a:prstGeom>
          <a:noFill/>
        </p:spPr>
      </p:pic>
      <p:pic>
        <p:nvPicPr>
          <p:cNvPr id="11268" name="Picture 4" descr="Afbeeldingsresultaat voor tsn thuiszorg">
            <a:hlinkClick r:id="rId11"/>
          </p:cNvPr>
          <p:cNvPicPr>
            <a:picLocks noChangeAspect="1" noChangeArrowheads="1"/>
          </p:cNvPicPr>
          <p:nvPr/>
        </p:nvPicPr>
        <p:blipFill>
          <a:blip r:embed="rId12"/>
          <a:srcRect/>
          <a:stretch>
            <a:fillRect/>
          </a:stretch>
        </p:blipFill>
        <p:spPr bwMode="auto">
          <a:xfrm>
            <a:off x="9414275" y="3282650"/>
            <a:ext cx="1187464" cy="888522"/>
          </a:xfrm>
          <a:prstGeom prst="rect">
            <a:avLst/>
          </a:prstGeom>
          <a:noFill/>
        </p:spPr>
      </p:pic>
      <p:pic>
        <p:nvPicPr>
          <p:cNvPr id="1026" name="Picture 2" descr="Logo Treant"/>
          <p:cNvPicPr>
            <a:picLocks noChangeAspect="1" noChangeArrowheads="1"/>
          </p:cNvPicPr>
          <p:nvPr/>
        </p:nvPicPr>
        <p:blipFill>
          <a:blip r:embed="rId13"/>
          <a:srcRect/>
          <a:stretch>
            <a:fillRect/>
          </a:stretch>
        </p:blipFill>
        <p:spPr bwMode="auto">
          <a:xfrm>
            <a:off x="5509104" y="69251"/>
            <a:ext cx="2502326" cy="1668217"/>
          </a:xfrm>
          <a:prstGeom prst="rect">
            <a:avLst/>
          </a:prstGeom>
          <a:noFill/>
        </p:spPr>
      </p:pic>
      <p:pic>
        <p:nvPicPr>
          <p:cNvPr id="5" name="Afbeelding 4">
            <a:extLst>
              <a:ext uri="{FF2B5EF4-FFF2-40B4-BE49-F238E27FC236}">
                <a16:creationId xmlns:a16="http://schemas.microsoft.com/office/drawing/2014/main" id="{B648B9CD-7B93-48D1-A90D-8075486A525D}"/>
              </a:ext>
            </a:extLst>
          </p:cNvPr>
          <p:cNvPicPr>
            <a:picLocks noChangeAspect="1"/>
          </p:cNvPicPr>
          <p:nvPr/>
        </p:nvPicPr>
        <p:blipFill>
          <a:blip r:embed="rId14"/>
          <a:stretch>
            <a:fillRect/>
          </a:stretch>
        </p:blipFill>
        <p:spPr>
          <a:xfrm>
            <a:off x="2886072" y="736968"/>
            <a:ext cx="2753536" cy="1506346"/>
          </a:xfrm>
          <a:prstGeom prst="rect">
            <a:avLst/>
          </a:prstGeom>
        </p:spPr>
      </p:pic>
      <p:pic>
        <p:nvPicPr>
          <p:cNvPr id="6" name="Afbeelding 5">
            <a:extLst>
              <a:ext uri="{FF2B5EF4-FFF2-40B4-BE49-F238E27FC236}">
                <a16:creationId xmlns:a16="http://schemas.microsoft.com/office/drawing/2014/main" id="{E14346A1-4BC3-4E84-95BC-D7AD35E21BDC}"/>
              </a:ext>
            </a:extLst>
          </p:cNvPr>
          <p:cNvPicPr>
            <a:picLocks noChangeAspect="1"/>
          </p:cNvPicPr>
          <p:nvPr/>
        </p:nvPicPr>
        <p:blipFill>
          <a:blip r:embed="rId15"/>
          <a:stretch>
            <a:fillRect/>
          </a:stretch>
        </p:blipFill>
        <p:spPr>
          <a:xfrm>
            <a:off x="5736056" y="4129548"/>
            <a:ext cx="3210904" cy="2357705"/>
          </a:xfrm>
          <a:prstGeom prst="rect">
            <a:avLst/>
          </a:prstGeom>
        </p:spPr>
      </p:pic>
      <p:pic>
        <p:nvPicPr>
          <p:cNvPr id="4" name="Afbeelding 3">
            <a:extLst>
              <a:ext uri="{FF2B5EF4-FFF2-40B4-BE49-F238E27FC236}">
                <a16:creationId xmlns:a16="http://schemas.microsoft.com/office/drawing/2014/main" id="{ECF73316-2C7D-4A68-9EE9-CD6FFA46C707}"/>
              </a:ext>
            </a:extLst>
          </p:cNvPr>
          <p:cNvPicPr>
            <a:picLocks noChangeAspect="1"/>
          </p:cNvPicPr>
          <p:nvPr/>
        </p:nvPicPr>
        <p:blipFill>
          <a:blip r:embed="rId16"/>
          <a:stretch>
            <a:fillRect/>
          </a:stretch>
        </p:blipFill>
        <p:spPr>
          <a:xfrm>
            <a:off x="8666921" y="5680805"/>
            <a:ext cx="3403457" cy="974737"/>
          </a:xfrm>
          <a:prstGeom prst="rect">
            <a:avLst/>
          </a:prstGeom>
        </p:spPr>
      </p:pic>
      <p:sp>
        <p:nvSpPr>
          <p:cNvPr id="8" name="Rechthoek 7">
            <a:extLst>
              <a:ext uri="{FF2B5EF4-FFF2-40B4-BE49-F238E27FC236}">
                <a16:creationId xmlns:a16="http://schemas.microsoft.com/office/drawing/2014/main" id="{DD6E5C08-F611-40A5-ADC2-6E7793EE0AC4}"/>
              </a:ext>
            </a:extLst>
          </p:cNvPr>
          <p:cNvSpPr/>
          <p:nvPr/>
        </p:nvSpPr>
        <p:spPr>
          <a:xfrm>
            <a:off x="580547" y="-55533"/>
            <a:ext cx="5610084" cy="72557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E7835"/>
                </a:solidFill>
                <a:effectLst/>
                <a:uLnTx/>
                <a:uFillTx/>
                <a:latin typeface="Helvetica" panose="020B0604020202020204" pitchFamily="34" charset="0"/>
                <a:ea typeface="+mn-ea"/>
                <a:cs typeface="Helvetica" panose="020B0604020202020204" pitchFamily="34" charset="0"/>
              </a:rPr>
              <a:t> Convenantpartners</a:t>
            </a:r>
          </a:p>
        </p:txBody>
      </p:sp>
      <p:pic>
        <p:nvPicPr>
          <p:cNvPr id="102412" name="Picture 17"/>
          <p:cNvPicPr>
            <a:picLocks noChangeAspect="1" noChangeArrowheads="1"/>
          </p:cNvPicPr>
          <p:nvPr/>
        </p:nvPicPr>
        <p:blipFill>
          <a:blip r:embed="rId17" cstate="print"/>
          <a:srcRect/>
          <a:stretch>
            <a:fillRect/>
          </a:stretch>
        </p:blipFill>
        <p:spPr bwMode="auto">
          <a:xfrm>
            <a:off x="5522315" y="3613519"/>
            <a:ext cx="2671210" cy="1032058"/>
          </a:xfrm>
          <a:prstGeom prst="rect">
            <a:avLst/>
          </a:prstGeom>
          <a:noFill/>
          <a:ln w="9525">
            <a:noFill/>
            <a:miter lim="800000"/>
            <a:headEnd/>
            <a:tailEnd/>
          </a:ln>
        </p:spPr>
      </p:pic>
      <p:pic>
        <p:nvPicPr>
          <p:cNvPr id="9" name="Afbeelding 8">
            <a:extLst>
              <a:ext uri="{FF2B5EF4-FFF2-40B4-BE49-F238E27FC236}">
                <a16:creationId xmlns:a16="http://schemas.microsoft.com/office/drawing/2014/main" id="{E7FA64AC-E55C-4E69-964E-57F7DB6EFB10}"/>
              </a:ext>
            </a:extLst>
          </p:cNvPr>
          <p:cNvPicPr>
            <a:picLocks noChangeAspect="1"/>
          </p:cNvPicPr>
          <p:nvPr/>
        </p:nvPicPr>
        <p:blipFill>
          <a:blip r:embed="rId18"/>
          <a:stretch>
            <a:fillRect/>
          </a:stretch>
        </p:blipFill>
        <p:spPr>
          <a:xfrm>
            <a:off x="8634438" y="1896720"/>
            <a:ext cx="2259464" cy="1211233"/>
          </a:xfrm>
          <a:prstGeom prst="rect">
            <a:avLst/>
          </a:prstGeom>
        </p:spPr>
      </p:pic>
      <p:pic>
        <p:nvPicPr>
          <p:cNvPr id="3" name="Afbeelding 2">
            <a:extLst>
              <a:ext uri="{FF2B5EF4-FFF2-40B4-BE49-F238E27FC236}">
                <a16:creationId xmlns:a16="http://schemas.microsoft.com/office/drawing/2014/main" id="{963B4835-621C-8C52-6F97-ADA7A1ABE66A}"/>
              </a:ext>
            </a:extLst>
          </p:cNvPr>
          <p:cNvPicPr>
            <a:picLocks noChangeAspect="1"/>
          </p:cNvPicPr>
          <p:nvPr/>
        </p:nvPicPr>
        <p:blipFill>
          <a:blip r:embed="rId19"/>
          <a:stretch>
            <a:fillRect/>
          </a:stretch>
        </p:blipFill>
        <p:spPr>
          <a:xfrm>
            <a:off x="9241766" y="4352336"/>
            <a:ext cx="2587385" cy="624150"/>
          </a:xfrm>
          <a:prstGeom prst="rect">
            <a:avLst/>
          </a:prstGeom>
        </p:spPr>
      </p:pic>
      <p:pic>
        <p:nvPicPr>
          <p:cNvPr id="7" name="Afbeelding 6" descr="Afbeelding met ster, tafel, computer, computer&#10;&#10;Automatisch gegenereerde beschrijving">
            <a:extLst>
              <a:ext uri="{FF2B5EF4-FFF2-40B4-BE49-F238E27FC236}">
                <a16:creationId xmlns:a16="http://schemas.microsoft.com/office/drawing/2014/main" id="{B72BA1E2-2267-4744-9E14-9CD166A3587D}"/>
              </a:ext>
            </a:extLst>
          </p:cNvPr>
          <p:cNvPicPr>
            <a:picLocks noChangeAspect="1"/>
          </p:cNvPicPr>
          <p:nvPr/>
        </p:nvPicPr>
        <p:blipFill>
          <a:blip r:embed="rId20"/>
          <a:stretch>
            <a:fillRect/>
          </a:stretch>
        </p:blipFill>
        <p:spPr>
          <a:xfrm>
            <a:off x="5967034" y="1458477"/>
            <a:ext cx="1947419" cy="1524867"/>
          </a:xfrm>
          <a:prstGeom prst="rect">
            <a:avLst/>
          </a:prstGeom>
        </p:spPr>
      </p:pic>
      <p:pic>
        <p:nvPicPr>
          <p:cNvPr id="2" name="Afbeelding 1">
            <a:extLst>
              <a:ext uri="{FF2B5EF4-FFF2-40B4-BE49-F238E27FC236}">
                <a16:creationId xmlns:a16="http://schemas.microsoft.com/office/drawing/2014/main" id="{E2C90D8D-7A6A-AE60-8247-204BCCBD0999}"/>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83179" y="1580990"/>
            <a:ext cx="1985725" cy="1324647"/>
          </a:xfrm>
          <a:prstGeom prst="rect">
            <a:avLst/>
          </a:prstGeom>
          <a:noFill/>
          <a:ln>
            <a:noFill/>
          </a:ln>
        </p:spPr>
      </p:pic>
      <p:pic>
        <p:nvPicPr>
          <p:cNvPr id="12" name="Picture 2" descr="Logo Dignis, Verpleeghuis De Enk - Zuidlaren">
            <a:extLst>
              <a:ext uri="{FF2B5EF4-FFF2-40B4-BE49-F238E27FC236}">
                <a16:creationId xmlns:a16="http://schemas.microsoft.com/office/drawing/2014/main" id="{F7BEF76B-E849-C1FA-F27B-D423B7C493F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5001" y="2220863"/>
            <a:ext cx="2638519" cy="11456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ersoonlijke ondersteuning voor mensen met NAH - NAH Zorg">
            <a:extLst>
              <a:ext uri="{FF2B5EF4-FFF2-40B4-BE49-F238E27FC236}">
                <a16:creationId xmlns:a16="http://schemas.microsoft.com/office/drawing/2014/main" id="{1ED43C41-01B5-CFE8-EDA9-FFFA46D4372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6448" y="3317300"/>
            <a:ext cx="3263496" cy="81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42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10"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62"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pic>
        <p:nvPicPr>
          <p:cNvPr id="61" name="Afbeelding 60" descr="Afbeelding met voedsel, tekening&#10;&#10;Automatisch gegenereerde beschrijving">
            <a:extLst>
              <a:ext uri="{FF2B5EF4-FFF2-40B4-BE49-F238E27FC236}">
                <a16:creationId xmlns:a16="http://schemas.microsoft.com/office/drawing/2014/main" id="{90B104B4-85A0-4B02-979E-6D9915BED799}"/>
              </a:ext>
            </a:extLst>
          </p:cNvPr>
          <p:cNvPicPr>
            <a:picLocks noChangeAspect="1"/>
          </p:cNvPicPr>
          <p:nvPr/>
        </p:nvPicPr>
        <p:blipFill rotWithShape="1">
          <a:blip r:embed="rId2"/>
          <a:srcRect r="696"/>
          <a:stretch/>
        </p:blipFill>
        <p:spPr>
          <a:xfrm>
            <a:off x="10107208" y="-14433"/>
            <a:ext cx="2084792" cy="1435100"/>
          </a:xfrm>
          <a:prstGeom prst="rect">
            <a:avLst/>
          </a:prstGeom>
        </p:spPr>
      </p:pic>
      <p:pic>
        <p:nvPicPr>
          <p:cNvPr id="29" name="Afbeelding 28">
            <a:extLst>
              <a:ext uri="{FF2B5EF4-FFF2-40B4-BE49-F238E27FC236}">
                <a16:creationId xmlns:a16="http://schemas.microsoft.com/office/drawing/2014/main" id="{40D7B0C0-3342-4708-9BEA-294F5F8BF383}"/>
              </a:ext>
            </a:extLst>
          </p:cNvPr>
          <p:cNvPicPr>
            <a:picLocks noChangeAspect="1"/>
          </p:cNvPicPr>
          <p:nvPr/>
        </p:nvPicPr>
        <p:blipFill>
          <a:blip r:embed="rId3"/>
          <a:stretch>
            <a:fillRect/>
          </a:stretch>
        </p:blipFill>
        <p:spPr>
          <a:xfrm>
            <a:off x="10809640" y="5842832"/>
            <a:ext cx="1020644" cy="811281"/>
          </a:xfrm>
          <a:prstGeom prst="rect">
            <a:avLst/>
          </a:prstGeom>
        </p:spPr>
      </p:pic>
      <p:pic>
        <p:nvPicPr>
          <p:cNvPr id="2" name="Afbeelding 1">
            <a:extLst>
              <a:ext uri="{FF2B5EF4-FFF2-40B4-BE49-F238E27FC236}">
                <a16:creationId xmlns:a16="http://schemas.microsoft.com/office/drawing/2014/main" id="{850ED61C-8D52-337A-05D4-861D7F5C6557}"/>
              </a:ext>
            </a:extLst>
          </p:cNvPr>
          <p:cNvPicPr>
            <a:picLocks noChangeAspect="1"/>
          </p:cNvPicPr>
          <p:nvPr/>
        </p:nvPicPr>
        <p:blipFill>
          <a:blip r:embed="rId4"/>
          <a:stretch>
            <a:fillRect/>
          </a:stretch>
        </p:blipFill>
        <p:spPr>
          <a:xfrm>
            <a:off x="5882428" y="811684"/>
            <a:ext cx="3524250" cy="5023932"/>
          </a:xfrm>
          <a:prstGeom prst="rect">
            <a:avLst/>
          </a:prstGeom>
        </p:spPr>
      </p:pic>
      <p:pic>
        <p:nvPicPr>
          <p:cNvPr id="3" name="Afbeelding 2">
            <a:extLst>
              <a:ext uri="{FF2B5EF4-FFF2-40B4-BE49-F238E27FC236}">
                <a16:creationId xmlns:a16="http://schemas.microsoft.com/office/drawing/2014/main" id="{275FD88E-2C6F-CB43-159F-46E6C3CA3BD9}"/>
              </a:ext>
            </a:extLst>
          </p:cNvPr>
          <p:cNvPicPr>
            <a:picLocks noChangeAspect="1"/>
          </p:cNvPicPr>
          <p:nvPr/>
        </p:nvPicPr>
        <p:blipFill>
          <a:blip r:embed="rId5"/>
          <a:stretch>
            <a:fillRect/>
          </a:stretch>
        </p:blipFill>
        <p:spPr>
          <a:xfrm>
            <a:off x="1248001" y="4433113"/>
            <a:ext cx="4301516" cy="2077512"/>
          </a:xfrm>
          <a:prstGeom prst="rect">
            <a:avLst/>
          </a:prstGeom>
        </p:spPr>
      </p:pic>
      <p:sp>
        <p:nvSpPr>
          <p:cNvPr id="4" name="Tekstvak 3">
            <a:extLst>
              <a:ext uri="{FF2B5EF4-FFF2-40B4-BE49-F238E27FC236}">
                <a16:creationId xmlns:a16="http://schemas.microsoft.com/office/drawing/2014/main" id="{866259D0-FA84-01DC-24FB-14AD779499BB}"/>
              </a:ext>
            </a:extLst>
          </p:cNvPr>
          <p:cNvSpPr txBox="1"/>
          <p:nvPr/>
        </p:nvSpPr>
        <p:spPr>
          <a:xfrm>
            <a:off x="598488" y="565150"/>
            <a:ext cx="4633833" cy="2308324"/>
          </a:xfrm>
          <a:prstGeom prst="rect">
            <a:avLst/>
          </a:prstGeom>
          <a:noFill/>
        </p:spPr>
        <p:txBody>
          <a:bodyPr wrap="square" rtlCol="0">
            <a:spAutoFit/>
          </a:bodyPr>
          <a:lstStyle/>
          <a:p>
            <a:r>
              <a:rPr lang="nl-NL" sz="4800" dirty="0">
                <a:solidFill>
                  <a:srgbClr val="FE7835"/>
                </a:solidFill>
                <a:latin typeface="Calibri" panose="020F0502020204030204"/>
              </a:rPr>
              <a:t>Kennis drieluik</a:t>
            </a:r>
          </a:p>
          <a:p>
            <a:pPr marL="285750" indent="-285750">
              <a:buFont typeface="Arial" panose="020B0604020202020204" pitchFamily="34" charset="0"/>
              <a:buChar char="•"/>
            </a:pPr>
            <a:r>
              <a:rPr lang="nl-NL" sz="3200" dirty="0">
                <a:solidFill>
                  <a:prstClr val="black"/>
                </a:solidFill>
                <a:latin typeface="Calibri" panose="020F0502020204030204"/>
              </a:rPr>
              <a:t>De professional</a:t>
            </a:r>
          </a:p>
          <a:p>
            <a:pPr marL="285750" indent="-285750">
              <a:buFont typeface="Arial" panose="020B0604020202020204" pitchFamily="34" charset="0"/>
              <a:buChar char="•"/>
            </a:pPr>
            <a:r>
              <a:rPr lang="nl-NL" sz="3200" dirty="0">
                <a:solidFill>
                  <a:prstClr val="black"/>
                </a:solidFill>
                <a:latin typeface="Calibri" panose="020F0502020204030204"/>
              </a:rPr>
              <a:t>De wetenschapper</a:t>
            </a:r>
          </a:p>
          <a:p>
            <a:pPr marL="285750" indent="-285750">
              <a:buFont typeface="Arial" panose="020B0604020202020204" pitchFamily="34" charset="0"/>
              <a:buChar char="•"/>
            </a:pPr>
            <a:r>
              <a:rPr lang="nl-NL" sz="3200" dirty="0">
                <a:solidFill>
                  <a:prstClr val="black"/>
                </a:solidFill>
                <a:latin typeface="Calibri" panose="020F0502020204030204"/>
              </a:rPr>
              <a:t>De ervaringsdeskundige</a:t>
            </a:r>
          </a:p>
        </p:txBody>
      </p:sp>
      <p:sp>
        <p:nvSpPr>
          <p:cNvPr id="5" name="Tekstvak 4">
            <a:extLst>
              <a:ext uri="{FF2B5EF4-FFF2-40B4-BE49-F238E27FC236}">
                <a16:creationId xmlns:a16="http://schemas.microsoft.com/office/drawing/2014/main" id="{EF020E89-66A1-E976-BC99-948B4877A2D2}"/>
              </a:ext>
            </a:extLst>
          </p:cNvPr>
          <p:cNvSpPr txBox="1"/>
          <p:nvPr/>
        </p:nvSpPr>
        <p:spPr>
          <a:xfrm>
            <a:off x="157957" y="6340392"/>
            <a:ext cx="10774361" cy="369332"/>
          </a:xfrm>
          <a:prstGeom prst="rect">
            <a:avLst/>
          </a:prstGeom>
          <a:noFill/>
        </p:spPr>
        <p:txBody>
          <a:bodyPr wrap="square" rtlCol="0">
            <a:spAutoFit/>
          </a:bodyPr>
          <a:lstStyle/>
          <a:p>
            <a:r>
              <a:rPr lang="nl-NL" dirty="0">
                <a:solidFill>
                  <a:prstClr val="black"/>
                </a:solidFill>
                <a:latin typeface="Calibri" panose="020F0502020204030204"/>
              </a:rPr>
              <a:t>EDNAH een initiatief van Hanzehogeschool Groningen, lectoraat Rehabilitatie, en Hersenletsel Netwerk Noord</a:t>
            </a:r>
          </a:p>
        </p:txBody>
      </p:sp>
    </p:spTree>
    <p:extLst>
      <p:ext uri="{BB962C8B-B14F-4D97-AF65-F5344CB8AC3E}">
        <p14:creationId xmlns:p14="http://schemas.microsoft.com/office/powerpoint/2010/main" val="124475768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HNN standaard opzet voor presentatie" id="{DB7AB201-66A9-4371-89A0-0C18B11126E3}" vid="{9D8FD47C-578D-4F55-B692-05B64D24F44E}"/>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0551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reinlijn_wide" id="{6C1F54EE-5665-414B-AD90-FFA6B5041162}" vid="{5870D9AD-20B0-6941-ABB4-A4AE66BBBCD8}"/>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04A39DA2B7142A726AE6EA9DD16A7" ma:contentTypeVersion="10" ma:contentTypeDescription="Een nieuw document maken." ma:contentTypeScope="" ma:versionID="a48f869a8feda86c7c541d1621e59de3">
  <xsd:schema xmlns:xsd="http://www.w3.org/2001/XMLSchema" xmlns:xs="http://www.w3.org/2001/XMLSchema" xmlns:p="http://schemas.microsoft.com/office/2006/metadata/properties" xmlns:ns2="24afa67c-6fd3-4e00-9af3-65c73eb303dc" targetNamespace="http://schemas.microsoft.com/office/2006/metadata/properties" ma:root="true" ma:fieldsID="6fed4dce0a5eed00f103d664d9e8b1f4" ns2:_="">
    <xsd:import namespace="24afa67c-6fd3-4e00-9af3-65c73eb303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fa67c-6fd3-4e00-9af3-65c73eb303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536E1C-142E-49EB-99C2-67CA4EC74B5B}">
  <ds:schemaRefs>
    <ds:schemaRef ds:uri="http://schemas.microsoft.com/sharepoint/v3/contenttype/forms"/>
  </ds:schemaRefs>
</ds:datastoreItem>
</file>

<file path=customXml/itemProps2.xml><?xml version="1.0" encoding="utf-8"?>
<ds:datastoreItem xmlns:ds="http://schemas.openxmlformats.org/officeDocument/2006/customXml" ds:itemID="{BF2CB924-C3E3-4EBB-A1D4-E62959F647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fa67c-6fd3-4e00-9af3-65c73eb30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5DEF60-B8E9-4B64-9E18-EF9E330425D9}">
  <ds:schemaRefs>
    <ds:schemaRef ds:uri="http://schemas.microsoft.com/office/2006/documentManagement/types"/>
    <ds:schemaRef ds:uri="http://schemas.microsoft.com/office/2006/metadata/properties"/>
    <ds:schemaRef ds:uri="http://purl.org/dc/elements/1.1/"/>
    <ds:schemaRef ds:uri="24afa67c-6fd3-4e00-9af3-65c73eb303dc"/>
    <ds:schemaRef ds:uri="http://schemas.openxmlformats.org/package/2006/metadata/core-properties"/>
    <ds:schemaRef ds:uri="http://www.w3.org/XML/1998/namespace"/>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4568</TotalTime>
  <Words>2206</Words>
  <Application>Microsoft Office PowerPoint</Application>
  <PresentationFormat>Breedbeeld</PresentationFormat>
  <Paragraphs>214</Paragraphs>
  <Slides>35</Slides>
  <Notes>12</Notes>
  <HiddenSlides>9</HiddenSlides>
  <MMClips>4</MMClips>
  <ScaleCrop>false</ScaleCrop>
  <HeadingPairs>
    <vt:vector size="6" baseType="variant">
      <vt:variant>
        <vt:lpstr>Gebruikte lettertypen</vt:lpstr>
      </vt:variant>
      <vt:variant>
        <vt:i4>13</vt:i4>
      </vt:variant>
      <vt:variant>
        <vt:lpstr>Thema</vt:lpstr>
      </vt:variant>
      <vt:variant>
        <vt:i4>3</vt:i4>
      </vt:variant>
      <vt:variant>
        <vt:lpstr>Diatitels</vt:lpstr>
      </vt:variant>
      <vt:variant>
        <vt:i4>35</vt:i4>
      </vt:variant>
    </vt:vector>
  </HeadingPairs>
  <TitlesOfParts>
    <vt:vector size="51" baseType="lpstr">
      <vt:lpstr>Arial</vt:lpstr>
      <vt:lpstr>Calibri</vt:lpstr>
      <vt:lpstr>Calibri Light</vt:lpstr>
      <vt:lpstr>Helvetica</vt:lpstr>
      <vt:lpstr>inherit</vt:lpstr>
      <vt:lpstr>Ink Free</vt:lpstr>
      <vt:lpstr>Mont</vt:lpstr>
      <vt:lpstr>open-sans-regular</vt:lpstr>
      <vt:lpstr>open-sans-semibold</vt:lpstr>
      <vt:lpstr>Rockwell</vt:lpstr>
      <vt:lpstr>ubuntu</vt:lpstr>
      <vt:lpstr>Verdana</vt:lpstr>
      <vt:lpstr>Wingdings</vt:lpstr>
      <vt:lpstr>Atlas</vt:lpstr>
      <vt:lpstr>1_Kantoorthema</vt:lpstr>
      <vt:lpstr>2_Kantoorthema</vt:lpstr>
      <vt:lpstr>PowerPoint-presentatie</vt:lpstr>
      <vt:lpstr>PowerPoint-presentatie</vt:lpstr>
      <vt:lpstr>PowerPoint-presentatie</vt:lpstr>
      <vt:lpstr>PowerPoint-presentatie</vt:lpstr>
      <vt:lpstr>Hèt Netwerk van Hersenletsel Professionals &amp; Ervaringsdeskundigen  in Noord-Nederland</vt:lpstr>
      <vt:lpstr>Missie</vt:lpstr>
      <vt:lpstr>Visie</vt:lpstr>
      <vt:lpstr>PowerPoint-presentatie</vt:lpstr>
      <vt:lpstr>PowerPoint-presentatie</vt:lpstr>
      <vt:lpstr>PowerPoint-presentatie</vt:lpstr>
      <vt:lpstr>PowerPoint-presentatie</vt:lpstr>
      <vt:lpstr>HERSENLETSEL Niet Aangeboren Hersenletsel  </vt:lpstr>
      <vt:lpstr>PowerPoint-presentatie</vt:lpstr>
      <vt:lpstr>PowerPoint-presentatie</vt:lpstr>
      <vt:lpstr>PowerPoint-presentatie</vt:lpstr>
      <vt:lpstr>Breuk in de levenslijn  </vt:lpstr>
      <vt:lpstr>Enkele voorbeelden</vt:lpstr>
      <vt:lpstr>Signalen die kunnen wijzen op NAH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https://www.youtube.com/watch?v=h-HXsxRcjhk </vt:lpstr>
      <vt:lpstr>Hulpvragen</vt:lpstr>
      <vt:lpstr>PowerPoint-presentatie</vt:lpstr>
      <vt:lpstr>HERSENLETSELDESKUNDIGEN &amp; HERSENLETSELTEAM </vt:lpstr>
      <vt:lpstr>Hersenletsel</vt:lpstr>
      <vt:lpstr>Prikkels: via de zintuigen.  NAH: filter, verwerking, mentale belastbaarheid (vermogen, tijd, accu) werken minder goed</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Monique Vos</dc:creator>
  <cp:lastModifiedBy>Vos, Monique</cp:lastModifiedBy>
  <cp:revision>19</cp:revision>
  <dcterms:created xsi:type="dcterms:W3CDTF">2020-03-24T16:00:32Z</dcterms:created>
  <dcterms:modified xsi:type="dcterms:W3CDTF">2025-05-14T10:36:50Z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0x010100F8B04A39DA2B7142A726AE6EA9DD16A7</vt:lpwstr>
  </property>
  <property fmtid="{D5CDD505-2E9C-101B-9397-08002B2CF9AE}" pid="3" name="MSIP_Label_333356d7-d7b8-431e-9fea-7fdb0c25c33c_Enabled">
    <vt:lpwstr>true</vt:lpwstr>
  </property>
  <property fmtid="{D5CDD505-2E9C-101B-9397-08002B2CF9AE}" pid="4" name="MSIP_Label_333356d7-d7b8-431e-9fea-7fdb0c25c33c_SetDate">
    <vt:lpwstr>2023-04-13T10:18:33Z</vt:lpwstr>
  </property>
  <property fmtid="{D5CDD505-2E9C-101B-9397-08002B2CF9AE}" pid="5" name="MSIP_Label_333356d7-d7b8-431e-9fea-7fdb0c25c33c_Method">
    <vt:lpwstr>Standard</vt:lpwstr>
  </property>
  <property fmtid="{D5CDD505-2E9C-101B-9397-08002B2CF9AE}" pid="6" name="MSIP_Label_333356d7-d7b8-431e-9fea-7fdb0c25c33c_Name">
    <vt:lpwstr>Vertrouwelijk</vt:lpwstr>
  </property>
  <property fmtid="{D5CDD505-2E9C-101B-9397-08002B2CF9AE}" pid="7" name="MSIP_Label_333356d7-d7b8-431e-9fea-7fdb0c25c33c_SiteId">
    <vt:lpwstr>74298d54-a762-4e17-b5f2-103537b1e1f1</vt:lpwstr>
  </property>
  <property fmtid="{D5CDD505-2E9C-101B-9397-08002B2CF9AE}" pid="8" name="MSIP_Label_333356d7-d7b8-431e-9fea-7fdb0c25c33c_ActionId">
    <vt:lpwstr>aa44d0d1-f65f-491a-84e9-c300842539b2</vt:lpwstr>
  </property>
  <property fmtid="{D5CDD505-2E9C-101B-9397-08002B2CF9AE}" pid="9" name="MSIP_Label_333356d7-d7b8-431e-9fea-7fdb0c25c33c_ContentBits">
    <vt:lpwstr>0</vt:lpwstr>
  </property>
</Properties>
</file>